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0"/>
  </p:notesMasterIdLst>
  <p:sldIdLst>
    <p:sldId id="256" r:id="rId2"/>
    <p:sldId id="257" r:id="rId3"/>
    <p:sldId id="258" r:id="rId4"/>
    <p:sldId id="294" r:id="rId5"/>
    <p:sldId id="298" r:id="rId6"/>
    <p:sldId id="297" r:id="rId7"/>
    <p:sldId id="296" r:id="rId8"/>
    <p:sldId id="295" r:id="rId9"/>
    <p:sldId id="262" r:id="rId10"/>
    <p:sldId id="302" r:id="rId11"/>
    <p:sldId id="303" r:id="rId12"/>
    <p:sldId id="304" r:id="rId13"/>
    <p:sldId id="305" r:id="rId14"/>
    <p:sldId id="307" r:id="rId15"/>
    <p:sldId id="306" r:id="rId16"/>
    <p:sldId id="308" r:id="rId17"/>
    <p:sldId id="309" r:id="rId18"/>
    <p:sldId id="310" r:id="rId19"/>
    <p:sldId id="311" r:id="rId20"/>
    <p:sldId id="264" r:id="rId21"/>
    <p:sldId id="312" r:id="rId22"/>
    <p:sldId id="313" r:id="rId23"/>
    <p:sldId id="314" r:id="rId24"/>
    <p:sldId id="267" r:id="rId25"/>
    <p:sldId id="268" r:id="rId26"/>
    <p:sldId id="269" r:id="rId27"/>
    <p:sldId id="270" r:id="rId28"/>
    <p:sldId id="271" r:id="rId29"/>
    <p:sldId id="299" r:id="rId30"/>
    <p:sldId id="280" r:id="rId31"/>
    <p:sldId id="281" r:id="rId32"/>
    <p:sldId id="282" r:id="rId33"/>
    <p:sldId id="300" r:id="rId34"/>
    <p:sldId id="301" r:id="rId35"/>
    <p:sldId id="285" r:id="rId36"/>
    <p:sldId id="286" r:id="rId37"/>
    <p:sldId id="290" r:id="rId38"/>
    <p:sldId id="292" r:id="rId39"/>
  </p:sldIdLst>
  <p:sldSz cx="10080625" cy="5670550"/>
  <p:notesSz cx="7559675" cy="10691813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782"/>
    <p:restoredTop sz="61806" autoAdjust="0"/>
  </p:normalViewPr>
  <p:slideViewPr>
    <p:cSldViewPr snapToGrid="0">
      <p:cViewPr varScale="1">
        <p:scale>
          <a:sx n="80" d="100"/>
          <a:sy n="80" d="100"/>
        </p:scale>
        <p:origin x="191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notesMaster" Target="notesMasters/notesMaster1.xml"/><Relationship Id="rId41" Type="http://schemas.openxmlformats.org/officeDocument/2006/relationships/presProps" Target="presProps.xml"/><Relationship Id="rId42" Type="http://schemas.openxmlformats.org/officeDocument/2006/relationships/viewProps" Target="viewProps.xml"/><Relationship Id="rId43" Type="http://schemas.openxmlformats.org/officeDocument/2006/relationships/theme" Target="theme/theme1.xml"/><Relationship Id="rId4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de-DE" sz="1800" b="0" strike="noStrike" spc="-1">
                <a:solidFill>
                  <a:srgbClr val="000000"/>
                </a:solidFill>
                <a:latin typeface="Arial"/>
              </a:rPr>
              <a:t>Folie mittels Klicken verschieben</a:t>
            </a: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de-DE" sz="2000" b="0" strike="noStrike" spc="-1">
                <a:latin typeface="Arial"/>
              </a:rPr>
              <a:t>Format der Notizen mittels Klicken bearbeiten</a:t>
            </a:r>
          </a:p>
        </p:txBody>
      </p:sp>
      <p:sp>
        <p:nvSpPr>
          <p:cNvPr id="40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de-DE" sz="1400" b="0" strike="noStrike" spc="-1">
                <a:latin typeface="Times New Roman"/>
              </a:rPr>
              <a:t> </a:t>
            </a:r>
          </a:p>
        </p:txBody>
      </p:sp>
      <p:sp>
        <p:nvSpPr>
          <p:cNvPr id="41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de-DE" sz="1400" b="0" strike="noStrike" spc="-1">
                <a:latin typeface="Times New Roman"/>
              </a:rPr>
              <a:t> </a:t>
            </a:r>
          </a:p>
        </p:txBody>
      </p:sp>
      <p:sp>
        <p:nvSpPr>
          <p:cNvPr id="42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de-DE" sz="1400" b="0" strike="noStrike" spc="-1">
                <a:latin typeface="Times New Roman"/>
              </a:rPr>
              <a:t> </a:t>
            </a:r>
          </a:p>
        </p:txBody>
      </p:sp>
      <p:sp>
        <p:nvSpPr>
          <p:cNvPr id="43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06A7A818-C6C7-4192-91B8-3915FE1378F4}" type="slidenum">
              <a:rPr lang="de-DE" sz="1400" b="0" strike="noStrike" spc="-1">
                <a:latin typeface="Times New Roman"/>
              </a:rPr>
              <a:t>‹Nr.›</a:t>
            </a:fld>
            <a:endParaRPr lang="de-DE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Herzlich Willkommen zur Kundenpräsentation von Team-G. Wir stellen Ihnen jetzt das 3. Release von RBSG – Enhanced Wars vor. Wir sind …..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06A7A818-C6C7-4192-91B8-3915FE1378F4}" type="slidenum">
              <a:rPr lang="de-DE" sz="1400" b="0" strike="noStrike" spc="-1" smtClean="0">
                <a:latin typeface="Times New Roman"/>
              </a:rPr>
              <a:t>1</a:t>
            </a:fld>
            <a:endParaRPr lang="de-DE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0272699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prstGeom prst="rect">
            <a:avLst/>
          </a:prstGeom>
        </p:spPr>
      </p:sp>
      <p:sp>
        <p:nvSpPr>
          <p:cNvPr id="498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tIns="0" rIns="0" bIns="0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Anforderungen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a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de-DE" sz="2000" b="0" strike="noStrike" spc="-1" dirty="0">
              <a:latin typeface="Arial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Zeigen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b</a:t>
            </a:r>
          </a:p>
        </p:txBody>
      </p:sp>
      <p:sp>
        <p:nvSpPr>
          <p:cNvPr id="499" name="TextShape 3"/>
          <p:cNvSpPr txBox="1"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E37811DB-8843-4C9D-B22F-6001F11934DD}" type="slidenum">
              <a:rPr lang="de-DE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11</a:t>
            </a:fld>
            <a:endParaRPr lang="de-DE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7527581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prstGeom prst="rect">
            <a:avLst/>
          </a:prstGeom>
        </p:spPr>
      </p:sp>
      <p:sp>
        <p:nvSpPr>
          <p:cNvPr id="498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tIns="0" rIns="0" bIns="0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Anforderungen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a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de-DE" sz="2000" b="0" strike="noStrike" spc="-1" dirty="0">
              <a:latin typeface="Arial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Zeigen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b</a:t>
            </a:r>
          </a:p>
        </p:txBody>
      </p:sp>
      <p:sp>
        <p:nvSpPr>
          <p:cNvPr id="499" name="TextShape 3"/>
          <p:cNvSpPr txBox="1"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E37811DB-8843-4C9D-B22F-6001F11934DD}" type="slidenum">
              <a:rPr lang="de-DE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12</a:t>
            </a:fld>
            <a:endParaRPr lang="de-DE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253592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prstGeom prst="rect">
            <a:avLst/>
          </a:prstGeom>
        </p:spPr>
      </p:sp>
      <p:sp>
        <p:nvSpPr>
          <p:cNvPr id="498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tIns="0" rIns="0" bIns="0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Anforderungen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a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de-DE" sz="2000" b="0" strike="noStrike" spc="-1" dirty="0">
              <a:latin typeface="Arial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Zeigen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b</a:t>
            </a:r>
          </a:p>
        </p:txBody>
      </p:sp>
      <p:sp>
        <p:nvSpPr>
          <p:cNvPr id="499" name="TextShape 3"/>
          <p:cNvSpPr txBox="1"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E37811DB-8843-4C9D-B22F-6001F11934DD}" type="slidenum">
              <a:rPr lang="de-DE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13</a:t>
            </a:fld>
            <a:endParaRPr lang="de-DE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706503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prstGeom prst="rect">
            <a:avLst/>
          </a:prstGeom>
        </p:spPr>
      </p:sp>
      <p:sp>
        <p:nvSpPr>
          <p:cNvPr id="498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tIns="0" rIns="0" bIns="0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Anforderungen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a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de-DE" sz="2000" b="0" strike="noStrike" spc="-1" dirty="0">
              <a:latin typeface="Arial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Zeigen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b</a:t>
            </a:r>
          </a:p>
        </p:txBody>
      </p:sp>
      <p:sp>
        <p:nvSpPr>
          <p:cNvPr id="499" name="TextShape 3"/>
          <p:cNvSpPr txBox="1"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E37811DB-8843-4C9D-B22F-6001F11934DD}" type="slidenum">
              <a:rPr lang="de-DE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14</a:t>
            </a:fld>
            <a:endParaRPr lang="de-DE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10802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prstGeom prst="rect">
            <a:avLst/>
          </a:prstGeom>
        </p:spPr>
      </p:sp>
      <p:sp>
        <p:nvSpPr>
          <p:cNvPr id="498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tIns="0" rIns="0" bIns="0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Anforderungen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a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de-DE" sz="2000" b="0" strike="noStrike" spc="-1" dirty="0">
              <a:latin typeface="Arial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Zeigen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b</a:t>
            </a:r>
          </a:p>
        </p:txBody>
      </p:sp>
      <p:sp>
        <p:nvSpPr>
          <p:cNvPr id="499" name="TextShape 3"/>
          <p:cNvSpPr txBox="1"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E37811DB-8843-4C9D-B22F-6001F11934DD}" type="slidenum">
              <a:rPr lang="de-DE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15</a:t>
            </a:fld>
            <a:endParaRPr lang="de-DE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780360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prstGeom prst="rect">
            <a:avLst/>
          </a:prstGeom>
        </p:spPr>
      </p:sp>
      <p:sp>
        <p:nvSpPr>
          <p:cNvPr id="498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tIns="0" rIns="0" bIns="0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Anforderungen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a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de-DE" sz="2000" b="0" strike="noStrike" spc="-1" dirty="0">
              <a:latin typeface="Arial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Zeigen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b</a:t>
            </a:r>
          </a:p>
        </p:txBody>
      </p:sp>
      <p:sp>
        <p:nvSpPr>
          <p:cNvPr id="499" name="TextShape 3"/>
          <p:cNvSpPr txBox="1"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E37811DB-8843-4C9D-B22F-6001F11934DD}" type="slidenum">
              <a:rPr lang="de-DE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16</a:t>
            </a:fld>
            <a:endParaRPr lang="de-DE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7071266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prstGeom prst="rect">
            <a:avLst/>
          </a:prstGeom>
        </p:spPr>
      </p:sp>
      <p:sp>
        <p:nvSpPr>
          <p:cNvPr id="498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tIns="0" rIns="0" bIns="0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Anforderungen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a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de-DE" sz="2000" b="0" strike="noStrike" spc="-1" dirty="0">
              <a:latin typeface="Arial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Zeigen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b</a:t>
            </a:r>
          </a:p>
        </p:txBody>
      </p:sp>
      <p:sp>
        <p:nvSpPr>
          <p:cNvPr id="499" name="TextShape 3"/>
          <p:cNvSpPr txBox="1"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E37811DB-8843-4C9D-B22F-6001F11934DD}" type="slidenum">
              <a:rPr lang="de-DE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17</a:t>
            </a:fld>
            <a:endParaRPr lang="de-DE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820592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prstGeom prst="rect">
            <a:avLst/>
          </a:prstGeom>
        </p:spPr>
      </p:sp>
      <p:sp>
        <p:nvSpPr>
          <p:cNvPr id="498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tIns="0" rIns="0" bIns="0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Anforderungen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a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de-DE" sz="2000" b="0" strike="noStrike" spc="-1" dirty="0">
              <a:latin typeface="Arial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Zeigen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b</a:t>
            </a:r>
          </a:p>
        </p:txBody>
      </p:sp>
      <p:sp>
        <p:nvSpPr>
          <p:cNvPr id="499" name="TextShape 3"/>
          <p:cNvSpPr txBox="1"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E37811DB-8843-4C9D-B22F-6001F11934DD}" type="slidenum">
              <a:rPr lang="de-DE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18</a:t>
            </a:fld>
            <a:endParaRPr lang="de-DE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122770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prstGeom prst="rect">
            <a:avLst/>
          </a:prstGeom>
        </p:spPr>
      </p:sp>
      <p:sp>
        <p:nvSpPr>
          <p:cNvPr id="498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tIns="0" rIns="0" bIns="0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Anforderungen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a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de-DE" sz="2000" b="0" strike="noStrike" spc="-1" dirty="0">
              <a:latin typeface="Arial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Zeigen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b</a:t>
            </a:r>
          </a:p>
        </p:txBody>
      </p:sp>
      <p:sp>
        <p:nvSpPr>
          <p:cNvPr id="499" name="TextShape 3"/>
          <p:cNvSpPr txBox="1"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E37811DB-8843-4C9D-B22F-6001F11934DD}" type="slidenum">
              <a:rPr lang="de-DE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19</a:t>
            </a:fld>
            <a:endParaRPr lang="de-DE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407102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Anforderungen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/>
              <a:t>a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de-DE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de-DE" dirty="0"/>
              <a:t>Zeigen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/>
              <a:t>b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06A7A818-C6C7-4192-91B8-3915FE1378F4}" type="slidenum">
              <a:rPr lang="de-DE" sz="1400" b="0" strike="noStrike" spc="-1" smtClean="0">
                <a:latin typeface="Times New Roman"/>
              </a:rPr>
              <a:t>20</a:t>
            </a:fld>
            <a:endParaRPr lang="de-DE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434512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prstGeom prst="rect">
            <a:avLst/>
          </a:prstGeom>
        </p:spPr>
      </p:sp>
      <p:sp>
        <p:nvSpPr>
          <p:cNvPr id="486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tIns="0" rIns="0" bIns="0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Login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Lobby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 err="1">
                <a:latin typeface="Arial"/>
              </a:rPr>
              <a:t>Army</a:t>
            </a:r>
            <a:r>
              <a:rPr lang="de-DE" sz="2000" b="0" strike="noStrike" spc="-1" dirty="0">
                <a:latin typeface="Arial"/>
              </a:rPr>
              <a:t> Manager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Waiting </a:t>
            </a:r>
            <a:r>
              <a:rPr lang="de-DE" sz="2000" b="0" strike="noStrike" spc="-1" dirty="0" err="1">
                <a:latin typeface="Arial"/>
              </a:rPr>
              <a:t>Room</a:t>
            </a:r>
            <a:endParaRPr lang="de-DE" sz="2000" b="0" strike="noStrike" spc="-1" dirty="0">
              <a:latin typeface="Arial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 err="1">
                <a:latin typeface="Arial"/>
              </a:rPr>
              <a:t>Ingame</a:t>
            </a:r>
            <a:r>
              <a:rPr lang="de-DE" sz="2000" b="0" strike="noStrike" spc="-1" dirty="0">
                <a:latin typeface="Arial"/>
              </a:rPr>
              <a:t> (Initial)</a:t>
            </a:r>
          </a:p>
        </p:txBody>
      </p:sp>
      <p:sp>
        <p:nvSpPr>
          <p:cNvPr id="487" name="TextShape 3"/>
          <p:cNvSpPr txBox="1"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1C3E5731-83D0-4574-A722-8C958D513692}" type="slidenum">
              <a:rPr lang="de-DE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3</a:t>
            </a:fld>
            <a:endParaRPr lang="de-DE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Anforderungen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/>
              <a:t>a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de-DE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de-DE" dirty="0"/>
              <a:t>Zeigen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/>
              <a:t>b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06A7A818-C6C7-4192-91B8-3915FE1378F4}" type="slidenum">
              <a:rPr lang="de-DE" sz="1400" b="0" strike="noStrike" spc="-1" smtClean="0">
                <a:latin typeface="Times New Roman"/>
              </a:rPr>
              <a:t>21</a:t>
            </a:fld>
            <a:endParaRPr lang="de-DE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54901620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Anforderungen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/>
              <a:t>a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de-DE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de-DE" dirty="0"/>
              <a:t>Zeigen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/>
              <a:t>b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06A7A818-C6C7-4192-91B8-3915FE1378F4}" type="slidenum">
              <a:rPr lang="de-DE" sz="1400" b="0" strike="noStrike" spc="-1" smtClean="0">
                <a:latin typeface="Times New Roman"/>
              </a:rPr>
              <a:t>22</a:t>
            </a:fld>
            <a:endParaRPr lang="de-DE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144742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Anforderungen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/>
              <a:t>a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de-DE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de-DE" dirty="0"/>
              <a:t>Zeigen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/>
              <a:t>b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06A7A818-C6C7-4192-91B8-3915FE1378F4}" type="slidenum">
              <a:rPr lang="de-DE" sz="1400" b="0" strike="noStrike" spc="-1" smtClean="0">
                <a:latin typeface="Times New Roman"/>
              </a:rPr>
              <a:t>23</a:t>
            </a:fld>
            <a:endParaRPr lang="de-DE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4437297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prstGeom prst="rect">
            <a:avLst/>
          </a:prstGeom>
        </p:spPr>
      </p:sp>
      <p:sp>
        <p:nvSpPr>
          <p:cNvPr id="501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2000" b="0" strike="noStrike" spc="-1" dirty="0">
              <a:latin typeface="Arial"/>
            </a:endParaRPr>
          </a:p>
        </p:txBody>
      </p:sp>
      <p:sp>
        <p:nvSpPr>
          <p:cNvPr id="502" name="TextShape 3"/>
          <p:cNvSpPr txBox="1"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6C551535-309F-402D-89D2-910B2C156DC1}" type="slidenum">
              <a:rPr lang="de-DE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24</a:t>
            </a:fld>
            <a:endParaRPr lang="de-DE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06A7A818-C6C7-4192-91B8-3915FE1378F4}" type="slidenum">
              <a:rPr lang="de-DE" sz="1400" b="0" strike="noStrike" spc="-1" smtClean="0">
                <a:latin typeface="Times New Roman"/>
              </a:rPr>
              <a:t>25</a:t>
            </a:fld>
            <a:endParaRPr lang="de-DE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439916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06A7A818-C6C7-4192-91B8-3915FE1378F4}" type="slidenum">
              <a:rPr lang="de-DE" sz="1400" b="0" strike="noStrike" spc="-1" smtClean="0">
                <a:latin typeface="Times New Roman"/>
              </a:rPr>
              <a:t>27</a:t>
            </a:fld>
            <a:endParaRPr lang="de-DE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17482115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@Jan</a:t>
            </a:r>
            <a:r>
              <a:rPr lang="de-DE" baseline="0" dirty="0"/>
              <a:t> Folie möglicherweise duplizieren und relevante Parts im </a:t>
            </a:r>
            <a:r>
              <a:rPr lang="de-DE" baseline="0" dirty="0" err="1"/>
              <a:t>Burndown</a:t>
            </a:r>
            <a:r>
              <a:rPr lang="de-DE" baseline="0" dirty="0"/>
              <a:t> markieren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06A7A818-C6C7-4192-91B8-3915FE1378F4}" type="slidenum">
              <a:rPr lang="de-DE" sz="1400" b="0" strike="noStrike" spc="-1" smtClean="0">
                <a:latin typeface="Times New Roman"/>
              </a:rPr>
              <a:t>28</a:t>
            </a:fld>
            <a:endParaRPr lang="de-DE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3617393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@Jan</a:t>
            </a:r>
            <a:r>
              <a:rPr lang="de-DE" baseline="0" dirty="0"/>
              <a:t> Folie möglicherweise duplizieren und relevante Parts im </a:t>
            </a:r>
            <a:r>
              <a:rPr lang="de-DE" baseline="0" dirty="0" err="1"/>
              <a:t>Burndown</a:t>
            </a:r>
            <a:r>
              <a:rPr lang="de-DE" baseline="0" dirty="0"/>
              <a:t> markieren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06A7A818-C6C7-4192-91B8-3915FE1378F4}" type="slidenum">
              <a:rPr lang="de-DE" sz="1400" b="0" strike="noStrike" spc="-1" smtClean="0">
                <a:latin typeface="Times New Roman"/>
              </a:rPr>
              <a:t>29</a:t>
            </a:fld>
            <a:endParaRPr lang="de-DE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3584472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@Jan</a:t>
            </a:r>
            <a:r>
              <a:rPr lang="de-DE" baseline="0" dirty="0"/>
              <a:t> Folie möglicherweise duplizieren und relevante Parts im </a:t>
            </a:r>
            <a:r>
              <a:rPr lang="de-DE" baseline="0" dirty="0" err="1"/>
              <a:t>Burndown</a:t>
            </a:r>
            <a:r>
              <a:rPr lang="de-DE" baseline="0" dirty="0"/>
              <a:t> markieren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06A7A818-C6C7-4192-91B8-3915FE1378F4}" type="slidenum">
              <a:rPr lang="de-DE" sz="1400" b="0" strike="noStrike" spc="-1" smtClean="0">
                <a:latin typeface="Times New Roman"/>
              </a:rPr>
              <a:t>33</a:t>
            </a:fld>
            <a:endParaRPr lang="de-DE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3495753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@Jan</a:t>
            </a:r>
            <a:r>
              <a:rPr lang="de-DE" baseline="0" dirty="0"/>
              <a:t> Folie möglicherweise duplizieren und relevante Parts im </a:t>
            </a:r>
            <a:r>
              <a:rPr lang="de-DE" baseline="0" dirty="0" err="1"/>
              <a:t>Burndown</a:t>
            </a:r>
            <a:r>
              <a:rPr lang="de-DE" baseline="0" dirty="0"/>
              <a:t> markieren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06A7A818-C6C7-4192-91B8-3915FE1378F4}" type="slidenum">
              <a:rPr lang="de-DE" sz="1400" b="0" strike="noStrike" spc="-1" smtClean="0">
                <a:latin typeface="Times New Roman"/>
              </a:rPr>
              <a:t>34</a:t>
            </a:fld>
            <a:endParaRPr lang="de-DE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386649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prstGeom prst="rect">
            <a:avLst/>
          </a:prstGeom>
        </p:spPr>
      </p:sp>
      <p:sp>
        <p:nvSpPr>
          <p:cNvPr id="486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tIns="0" rIns="0" bIns="0"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de-DE" sz="2000" b="0" strike="noStrike" spc="-1" dirty="0">
              <a:latin typeface="Arial"/>
            </a:endParaRPr>
          </a:p>
        </p:txBody>
      </p:sp>
      <p:sp>
        <p:nvSpPr>
          <p:cNvPr id="487" name="TextShape 3"/>
          <p:cNvSpPr txBox="1"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1C3E5731-83D0-4574-A722-8C958D513692}" type="slidenum">
              <a:rPr lang="de-DE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4</a:t>
            </a:fld>
            <a:endParaRPr lang="de-DE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69229221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lnSpc>
                <a:spcPct val="150000"/>
              </a:lnSpc>
              <a:spcBef>
                <a:spcPts val="1701"/>
              </a:spcBef>
            </a:pPr>
            <a:r>
              <a:rPr lang="de-DE" sz="1200" b="0" strike="noStrike" spc="-1" dirty="0">
                <a:solidFill>
                  <a:srgbClr val="FFFFFF"/>
                </a:solidFill>
                <a:latin typeface="Roboto Light"/>
                <a:ea typeface="Roboto Light"/>
              </a:rPr>
              <a:t>Beispiel zum Release 2:</a:t>
            </a:r>
          </a:p>
          <a:p>
            <a:pPr algn="l">
              <a:lnSpc>
                <a:spcPct val="150000"/>
              </a:lnSpc>
              <a:spcBef>
                <a:spcPts val="1701"/>
              </a:spcBef>
            </a:pPr>
            <a:endParaRPr lang="de-DE" sz="1200" b="0" strike="noStrike" spc="-1" dirty="0">
              <a:solidFill>
                <a:srgbClr val="FFFFFF"/>
              </a:solidFill>
              <a:latin typeface="Roboto Light"/>
              <a:ea typeface="Roboto Light"/>
            </a:endParaRPr>
          </a:p>
          <a:p>
            <a:pPr algn="l">
              <a:lnSpc>
                <a:spcPct val="150000"/>
              </a:lnSpc>
              <a:spcBef>
                <a:spcPts val="1701"/>
              </a:spcBef>
            </a:pPr>
            <a:r>
              <a:rPr lang="de-DE" sz="1200" b="0" strike="noStrike" spc="-1" dirty="0">
                <a:solidFill>
                  <a:srgbClr val="FFFFFF"/>
                </a:solidFill>
                <a:latin typeface="Roboto Light"/>
                <a:ea typeface="Roboto Light"/>
              </a:rPr>
              <a:t>Spielkarte: </a:t>
            </a:r>
            <a:r>
              <a:rPr lang="de-DE" sz="1200" b="0" strike="noStrike" spc="-1" dirty="0" err="1">
                <a:solidFill>
                  <a:srgbClr val="FFFFFF"/>
                </a:solidFill>
                <a:latin typeface="Roboto Light"/>
                <a:ea typeface="Roboto Light"/>
              </a:rPr>
              <a:t>JavaFX</a:t>
            </a:r>
            <a:r>
              <a:rPr lang="de-DE" sz="1200" b="0" strike="noStrike" spc="-1" dirty="0">
                <a:solidFill>
                  <a:srgbClr val="FFFFFF"/>
                </a:solidFill>
                <a:latin typeface="Roboto Light"/>
                <a:ea typeface="Roboto Light"/>
              </a:rPr>
              <a:t> </a:t>
            </a:r>
            <a:r>
              <a:rPr lang="de-DE" sz="1200" b="0" strike="noStrike" spc="-1" dirty="0" err="1">
                <a:solidFill>
                  <a:srgbClr val="FFFFFF"/>
                </a:solidFill>
                <a:latin typeface="Roboto Light"/>
                <a:ea typeface="Roboto Light"/>
              </a:rPr>
              <a:t>Canvas</a:t>
            </a:r>
            <a:endParaRPr lang="de-DE" sz="1200" b="0" strike="noStrike" spc="-1" dirty="0">
              <a:latin typeface="+mn-lt"/>
            </a:endParaRPr>
          </a:p>
          <a:p>
            <a:pPr algn="l">
              <a:lnSpc>
                <a:spcPct val="150000"/>
              </a:lnSpc>
              <a:spcBef>
                <a:spcPts val="1701"/>
              </a:spcBef>
            </a:pPr>
            <a:r>
              <a:rPr lang="de-DE" sz="1200" b="0" strike="noStrike" spc="-1" dirty="0">
                <a:solidFill>
                  <a:srgbClr val="FFFFFF"/>
                </a:solidFill>
                <a:latin typeface="Roboto Light"/>
                <a:ea typeface="Roboto Light"/>
              </a:rPr>
              <a:t>einfaches Zeichnen von </a:t>
            </a:r>
            <a:r>
              <a:rPr lang="de-DE" sz="1200" b="0" strike="noStrike" spc="-1" dirty="0" err="1">
                <a:solidFill>
                  <a:srgbClr val="FFFFFF"/>
                </a:solidFill>
                <a:latin typeface="Roboto Light"/>
                <a:ea typeface="Roboto Light"/>
              </a:rPr>
              <a:t>Tiles</a:t>
            </a:r>
            <a:r>
              <a:rPr lang="de-DE" sz="1200" b="0" strike="noStrike" spc="-1" dirty="0">
                <a:solidFill>
                  <a:srgbClr val="FFFFFF"/>
                </a:solidFill>
                <a:latin typeface="Roboto Light"/>
                <a:ea typeface="Roboto Light"/>
              </a:rPr>
              <a:t> für Spielfelder</a:t>
            </a:r>
            <a:endParaRPr lang="de-DE" sz="1200" b="0" strike="noStrike" spc="-1" dirty="0">
              <a:latin typeface="+mn-lt"/>
            </a:endParaRPr>
          </a:p>
          <a:p>
            <a:pPr algn="l">
              <a:lnSpc>
                <a:spcPct val="150000"/>
              </a:lnSpc>
              <a:spcBef>
                <a:spcPts val="1701"/>
              </a:spcBef>
            </a:pPr>
            <a:r>
              <a:rPr lang="de-DE" sz="1200" b="0" strike="noStrike" spc="-1" dirty="0">
                <a:solidFill>
                  <a:srgbClr val="FFFFFF"/>
                </a:solidFill>
                <a:latin typeface="Roboto Light"/>
                <a:ea typeface="Roboto Light"/>
              </a:rPr>
              <a:t>Darstellung von Animationen/ Bewegungen</a:t>
            </a:r>
          </a:p>
          <a:p>
            <a:pPr algn="l">
              <a:lnSpc>
                <a:spcPct val="150000"/>
              </a:lnSpc>
              <a:spcBef>
                <a:spcPts val="1701"/>
              </a:spcBef>
            </a:pPr>
            <a:endParaRPr lang="de-DE" sz="1200" b="0" strike="noStrike" spc="-1" dirty="0">
              <a:solidFill>
                <a:srgbClr val="FFFFFF"/>
              </a:solidFill>
              <a:latin typeface="Roboto Light"/>
              <a:ea typeface="Roboto Light"/>
            </a:endParaRPr>
          </a:p>
          <a:p>
            <a:pPr algn="l">
              <a:lnSpc>
                <a:spcPct val="150000"/>
              </a:lnSpc>
              <a:spcBef>
                <a:spcPts val="1701"/>
              </a:spcBef>
            </a:pPr>
            <a:r>
              <a:rPr lang="de-DE" sz="1200" b="0" strike="noStrike" spc="-1" dirty="0">
                <a:solidFill>
                  <a:srgbClr val="FFFFFF"/>
                </a:solidFill>
                <a:latin typeface="Roboto Light"/>
                <a:ea typeface="Roboto Light"/>
              </a:rPr>
              <a:t>Lokales Speichern: im JSON Format</a:t>
            </a:r>
            <a:endParaRPr lang="de-DE" sz="1200" b="0" strike="noStrike" spc="-1" dirty="0">
              <a:latin typeface="+mn-lt"/>
            </a:endParaRPr>
          </a:p>
          <a:p>
            <a:pPr algn="l">
              <a:lnSpc>
                <a:spcPct val="150000"/>
              </a:lnSpc>
              <a:spcBef>
                <a:spcPts val="1701"/>
              </a:spcBef>
            </a:pPr>
            <a:r>
              <a:rPr lang="de-DE" sz="1200" b="0" strike="noStrike" spc="-1" dirty="0">
                <a:solidFill>
                  <a:srgbClr val="FFFFFF"/>
                </a:solidFill>
                <a:latin typeface="Roboto Light"/>
                <a:ea typeface="Roboto Light"/>
              </a:rPr>
              <a:t>Einheitliches De-/</a:t>
            </a:r>
            <a:r>
              <a:rPr lang="de-DE" sz="1200" b="0" strike="noStrike" spc="-1" dirty="0" err="1">
                <a:solidFill>
                  <a:srgbClr val="FFFFFF"/>
                </a:solidFill>
                <a:latin typeface="Roboto Light"/>
                <a:ea typeface="Roboto Light"/>
              </a:rPr>
              <a:t>Serialisieren</a:t>
            </a:r>
            <a:r>
              <a:rPr lang="de-DE" sz="1200" b="0" strike="noStrike" spc="-1" dirty="0">
                <a:solidFill>
                  <a:srgbClr val="FFFFFF"/>
                </a:solidFill>
                <a:latin typeface="Roboto Light"/>
                <a:ea typeface="Roboto Light"/>
              </a:rPr>
              <a:t> der Armeeobjekte</a:t>
            </a:r>
          </a:p>
          <a:p>
            <a:pPr algn="l">
              <a:lnSpc>
                <a:spcPct val="150000"/>
              </a:lnSpc>
              <a:spcBef>
                <a:spcPts val="1701"/>
              </a:spcBef>
            </a:pPr>
            <a:endParaRPr lang="de-DE" sz="1200" b="0" strike="noStrike" spc="-1" dirty="0">
              <a:solidFill>
                <a:srgbClr val="FFFFFF"/>
              </a:solidFill>
              <a:latin typeface="Roboto Light"/>
              <a:ea typeface="Roboto Light"/>
            </a:endParaRPr>
          </a:p>
          <a:p>
            <a:pPr algn="l">
              <a:lnSpc>
                <a:spcPct val="150000"/>
              </a:lnSpc>
              <a:spcBef>
                <a:spcPts val="1701"/>
              </a:spcBef>
            </a:pPr>
            <a:r>
              <a:rPr lang="de-DE" sz="1200" b="0" strike="noStrike" spc="-1" dirty="0">
                <a:solidFill>
                  <a:srgbClr val="FFFFFF"/>
                </a:solidFill>
                <a:latin typeface="Roboto Light"/>
                <a:ea typeface="Roboto Light"/>
              </a:rPr>
              <a:t>Performance:</a:t>
            </a:r>
            <a:endParaRPr lang="de-DE" sz="1200" b="0" strike="noStrike" spc="-1" dirty="0">
              <a:latin typeface="+mn-lt"/>
            </a:endParaRPr>
          </a:p>
          <a:p>
            <a:pPr algn="l">
              <a:lnSpc>
                <a:spcPct val="150000"/>
              </a:lnSpc>
              <a:spcBef>
                <a:spcPts val="1701"/>
              </a:spcBef>
            </a:pPr>
            <a:r>
              <a:rPr lang="de-DE" sz="1200" b="0" strike="noStrike" spc="-1" dirty="0">
                <a:solidFill>
                  <a:srgbClr val="FFFFFF"/>
                </a:solidFill>
                <a:latin typeface="Roboto Light"/>
                <a:ea typeface="Roboto Light"/>
              </a:rPr>
              <a:t>Reduzieren von </a:t>
            </a:r>
            <a:r>
              <a:rPr lang="de-DE" sz="1200" b="0" strike="noStrike" spc="-1" dirty="0" err="1">
                <a:solidFill>
                  <a:srgbClr val="FFFFFF"/>
                </a:solidFill>
                <a:latin typeface="Roboto Light"/>
                <a:ea typeface="Roboto Light"/>
              </a:rPr>
              <a:t>MemoryLeaks</a:t>
            </a:r>
            <a:endParaRPr lang="de-DE" sz="1200" b="0" strike="noStrike" spc="-1" dirty="0">
              <a:latin typeface="+mn-lt"/>
            </a:endParaRPr>
          </a:p>
          <a:p>
            <a:pPr algn="l">
              <a:lnSpc>
                <a:spcPct val="150000"/>
              </a:lnSpc>
              <a:spcBef>
                <a:spcPts val="1701"/>
              </a:spcBef>
            </a:pPr>
            <a:endParaRPr lang="de-DE" sz="1200" b="0" strike="noStrike" spc="-1" dirty="0">
              <a:latin typeface="+mn-lt"/>
            </a:endParaRPr>
          </a:p>
          <a:p>
            <a:pPr algn="l">
              <a:lnSpc>
                <a:spcPct val="150000"/>
              </a:lnSpc>
              <a:spcBef>
                <a:spcPts val="1701"/>
              </a:spcBef>
            </a:pPr>
            <a:endParaRPr lang="de-DE" sz="1200" b="0" strike="noStrike" spc="-1" dirty="0">
              <a:latin typeface="+mn-lt"/>
            </a:endParaRP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06A7A818-C6C7-4192-91B8-3915FE1378F4}" type="slidenum">
              <a:rPr lang="de-DE" sz="1400" b="0" strike="noStrike" spc="-1" smtClean="0">
                <a:latin typeface="Times New Roman"/>
              </a:rPr>
              <a:t>36</a:t>
            </a:fld>
            <a:endParaRPr lang="de-DE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1297858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prstGeom prst="rect">
            <a:avLst/>
          </a:prstGeom>
        </p:spPr>
      </p:sp>
      <p:sp>
        <p:nvSpPr>
          <p:cNvPr id="504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2000" b="0" strike="noStrike" spc="-1" dirty="0">
              <a:latin typeface="Arial"/>
            </a:endParaRPr>
          </a:p>
        </p:txBody>
      </p:sp>
      <p:sp>
        <p:nvSpPr>
          <p:cNvPr id="505" name="TextShape 3"/>
          <p:cNvSpPr txBox="1"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DA5D222B-29C3-4545-AE07-5DF28AF891C1}" type="slidenum">
              <a:rPr lang="de-DE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38</a:t>
            </a:fld>
            <a:endParaRPr lang="de-DE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prstGeom prst="rect">
            <a:avLst/>
          </a:prstGeom>
        </p:spPr>
      </p:sp>
      <p:sp>
        <p:nvSpPr>
          <p:cNvPr id="486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tIns="0" rIns="0" bIns="0"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de-DE" sz="2000" b="0" strike="noStrike" spc="-1" dirty="0">
              <a:latin typeface="Arial"/>
            </a:endParaRPr>
          </a:p>
        </p:txBody>
      </p:sp>
      <p:sp>
        <p:nvSpPr>
          <p:cNvPr id="487" name="TextShape 3"/>
          <p:cNvSpPr txBox="1"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1C3E5731-83D0-4574-A722-8C958D513692}" type="slidenum">
              <a:rPr lang="de-DE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5</a:t>
            </a:fld>
            <a:endParaRPr lang="de-DE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269386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prstGeom prst="rect">
            <a:avLst/>
          </a:prstGeom>
        </p:spPr>
      </p:sp>
      <p:sp>
        <p:nvSpPr>
          <p:cNvPr id="486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tIns="0" rIns="0" bIns="0"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de-DE" sz="2000" b="0" strike="noStrike" spc="-1" dirty="0">
              <a:latin typeface="Arial"/>
            </a:endParaRPr>
          </a:p>
        </p:txBody>
      </p:sp>
      <p:sp>
        <p:nvSpPr>
          <p:cNvPr id="487" name="TextShape 3"/>
          <p:cNvSpPr txBox="1"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1C3E5731-83D0-4574-A722-8C958D513692}" type="slidenum">
              <a:rPr lang="de-DE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6</a:t>
            </a:fld>
            <a:endParaRPr lang="de-DE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449238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prstGeom prst="rect">
            <a:avLst/>
          </a:prstGeom>
        </p:spPr>
      </p:sp>
      <p:sp>
        <p:nvSpPr>
          <p:cNvPr id="486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tIns="0" rIns="0" bIns="0"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de-DE" sz="2000" b="0" strike="noStrike" spc="-1" dirty="0">
              <a:latin typeface="Arial"/>
            </a:endParaRPr>
          </a:p>
        </p:txBody>
      </p:sp>
      <p:sp>
        <p:nvSpPr>
          <p:cNvPr id="487" name="TextShape 3"/>
          <p:cNvSpPr txBox="1"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1C3E5731-83D0-4574-A722-8C958D513692}" type="slidenum">
              <a:rPr lang="de-DE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7</a:t>
            </a:fld>
            <a:endParaRPr lang="de-DE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650377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prstGeom prst="rect">
            <a:avLst/>
          </a:prstGeom>
        </p:spPr>
      </p:sp>
      <p:sp>
        <p:nvSpPr>
          <p:cNvPr id="486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tIns="0" rIns="0" bIns="0"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de-DE" sz="2000" b="0" strike="noStrike" spc="-1" dirty="0">
              <a:latin typeface="Arial"/>
            </a:endParaRPr>
          </a:p>
        </p:txBody>
      </p:sp>
      <p:sp>
        <p:nvSpPr>
          <p:cNvPr id="487" name="TextShape 3"/>
          <p:cNvSpPr txBox="1"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1C3E5731-83D0-4574-A722-8C958D513692}" type="slidenum">
              <a:rPr lang="de-DE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8</a:t>
            </a:fld>
            <a:endParaRPr lang="de-DE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85944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prstGeom prst="rect">
            <a:avLst/>
          </a:prstGeom>
        </p:spPr>
      </p:sp>
      <p:sp>
        <p:nvSpPr>
          <p:cNvPr id="498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tIns="0" rIns="0" bIns="0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Anforderungen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Beobachtungsmodus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de-DE" sz="2000" b="0" strike="noStrike" spc="-1" dirty="0">
              <a:latin typeface="Arial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Zeigen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Augen Button</a:t>
            </a:r>
          </a:p>
        </p:txBody>
      </p:sp>
      <p:sp>
        <p:nvSpPr>
          <p:cNvPr id="499" name="TextShape 3"/>
          <p:cNvSpPr txBox="1"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E37811DB-8843-4C9D-B22F-6001F11934DD}" type="slidenum">
              <a:rPr lang="de-DE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9</a:t>
            </a:fld>
            <a:endParaRPr lang="de-DE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prstGeom prst="rect">
            <a:avLst/>
          </a:prstGeom>
        </p:spPr>
      </p:sp>
      <p:sp>
        <p:nvSpPr>
          <p:cNvPr id="498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tIns="0" rIns="0" bIns="0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Anforderungen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a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de-DE" sz="2000" b="0" strike="noStrike" spc="-1" dirty="0">
              <a:latin typeface="Arial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Zeigen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b</a:t>
            </a:r>
          </a:p>
        </p:txBody>
      </p:sp>
      <p:sp>
        <p:nvSpPr>
          <p:cNvPr id="499" name="TextShape 3"/>
          <p:cNvSpPr txBox="1"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E37811DB-8843-4C9D-B22F-6001F11934DD}" type="slidenum">
              <a:rPr lang="de-DE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10</a:t>
            </a:fld>
            <a:endParaRPr lang="de-DE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321976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1640" cy="4386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de-DE" sz="4400" b="0" strike="noStrike" spc="-1">
                <a:solidFill>
                  <a:srgbClr val="000000"/>
                </a:solidFill>
                <a:latin typeface="Arial"/>
              </a:rPr>
              <a:t>Format des Titeltextes durch Klicken bearbeiten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</a:rPr>
              <a:t>Format des Gliederungstextes durch Klicken bearbeiten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2000" b="0" strike="noStrike" spc="-1">
                <a:solidFill>
                  <a:srgbClr val="000000"/>
                </a:solidFill>
                <a:latin typeface="Arial"/>
              </a:rPr>
              <a:t>Zweite Gliederungsebene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1800" b="0" strike="noStrike" spc="-1">
                <a:solidFill>
                  <a:srgbClr val="000000"/>
                </a:solidFill>
                <a:latin typeface="Arial"/>
              </a:rPr>
              <a:t>Dritte Gliederungsebene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1800" b="0" strike="noStrike" spc="-1">
                <a:solidFill>
                  <a:srgbClr val="000000"/>
                </a:solidFill>
                <a:latin typeface="Arial"/>
              </a:rPr>
              <a:t>Vierte Gliederungsebene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latin typeface="Arial"/>
              </a:rPr>
              <a:t>Fünfte Gliederungsebene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latin typeface="Arial"/>
              </a:rPr>
              <a:t>Sechste Gliederungsebene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latin typeface="Arial"/>
              </a:rPr>
              <a:t>Siebte Gliederungsebene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6" Type="http://schemas.openxmlformats.org/officeDocument/2006/relationships/image" Target="../media/image34.png"/><Relationship Id="rId7" Type="http://schemas.openxmlformats.org/officeDocument/2006/relationships/image" Target="../media/image35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6" Type="http://schemas.openxmlformats.org/officeDocument/2006/relationships/image" Target="../media/image38.png"/><Relationship Id="rId7" Type="http://schemas.openxmlformats.org/officeDocument/2006/relationships/image" Target="../media/image39.png"/><Relationship Id="rId8" Type="http://schemas.openxmlformats.org/officeDocument/2006/relationships/image" Target="../media/image40.png"/><Relationship Id="rId9" Type="http://schemas.openxmlformats.org/officeDocument/2006/relationships/image" Target="../media/image41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42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42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42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png"/><Relationship Id="rId3" Type="http://schemas.openxmlformats.org/officeDocument/2006/relationships/image" Target="../media/image4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43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43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5" Type="http://schemas.openxmlformats.org/officeDocument/2006/relationships/image" Target="../media/image46.png"/><Relationship Id="rId6" Type="http://schemas.openxmlformats.org/officeDocument/2006/relationships/image" Target="../media/image47.png"/><Relationship Id="rId7" Type="http://schemas.openxmlformats.org/officeDocument/2006/relationships/image" Target="../media/image48.png"/><Relationship Id="rId8" Type="http://schemas.openxmlformats.org/officeDocument/2006/relationships/image" Target="../media/image49.png"/><Relationship Id="rId9" Type="http://schemas.openxmlformats.org/officeDocument/2006/relationships/image" Target="../media/image50.png"/><Relationship Id="rId10" Type="http://schemas.openxmlformats.org/officeDocument/2006/relationships/image" Target="../media/image51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CustomShape 1"/>
          <p:cNvSpPr/>
          <p:nvPr/>
        </p:nvSpPr>
        <p:spPr>
          <a:xfrm>
            <a:off x="0" y="158760"/>
            <a:ext cx="7140240" cy="119664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" name="TextShape 2"/>
          <p:cNvSpPr txBox="1"/>
          <p:nvPr/>
        </p:nvSpPr>
        <p:spPr>
          <a:xfrm>
            <a:off x="0" y="283680"/>
            <a:ext cx="7099560" cy="9460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lnSpc>
                <a:spcPct val="90000"/>
              </a:lnSpc>
            </a:pPr>
            <a:r>
              <a:rPr lang="de-DE" sz="4400" b="0" strike="noStrike" spc="-1" dirty="0">
                <a:solidFill>
                  <a:srgbClr val="000000"/>
                </a:solidFill>
                <a:latin typeface="+mj-lt"/>
                <a:ea typeface="Roboto Black"/>
              </a:rPr>
              <a:t>RBSG – Enhanced </a:t>
            </a:r>
            <a:r>
              <a:rPr lang="de-DE" sz="4400" b="0" strike="noStrike" spc="-1" dirty="0" err="1">
                <a:solidFill>
                  <a:srgbClr val="000000"/>
                </a:solidFill>
                <a:latin typeface="+mj-lt"/>
                <a:ea typeface="Roboto Black"/>
              </a:rPr>
              <a:t>Wars</a:t>
            </a:r>
            <a:endParaRPr lang="de-DE" sz="4400" b="0" strike="noStrike" spc="-1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46" name="TextShape 3"/>
          <p:cNvSpPr txBox="1"/>
          <p:nvPr/>
        </p:nvSpPr>
        <p:spPr>
          <a:xfrm>
            <a:off x="3012032" y="2330100"/>
            <a:ext cx="4072681" cy="11966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rmAutofit/>
          </a:bodyPr>
          <a:lstStyle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de-DE" sz="3600" b="0" strike="noStrike" spc="-1" dirty="0">
                <a:solidFill>
                  <a:srgbClr val="FFFFFF"/>
                </a:solidFill>
                <a:latin typeface="+mj-lt"/>
                <a:ea typeface="Roboto Light"/>
              </a:rPr>
              <a:t>Team G - Release 3</a:t>
            </a:r>
            <a:r>
              <a:rPr lang="de-DE" sz="3200" b="0" strike="noStrike" spc="-1" dirty="0">
                <a:solidFill>
                  <a:srgbClr val="000000"/>
                </a:solidFill>
                <a:latin typeface="+mj-lt"/>
                <a:ea typeface="Roboto Light"/>
              </a:rPr>
              <a:t> </a:t>
            </a:r>
            <a:endParaRPr lang="de-DE" sz="3200" b="0" strike="noStrike" spc="-1" dirty="0">
              <a:latin typeface="+mj-lt"/>
            </a:endParaRPr>
          </a:p>
        </p:txBody>
      </p:sp>
      <p:pic>
        <p:nvPicPr>
          <p:cNvPr id="47" name="Grafik 5"/>
          <p:cNvPicPr/>
          <p:nvPr/>
        </p:nvPicPr>
        <p:blipFill>
          <a:blip r:embed="rId3"/>
          <a:stretch/>
        </p:blipFill>
        <p:spPr>
          <a:xfrm>
            <a:off x="8427600" y="180720"/>
            <a:ext cx="1652760" cy="946080"/>
          </a:xfrm>
          <a:prstGeom prst="rect">
            <a:avLst/>
          </a:prstGeom>
          <a:ln>
            <a:noFill/>
          </a:ln>
        </p:spPr>
      </p:pic>
      <p:sp>
        <p:nvSpPr>
          <p:cNvPr id="48" name="Line 4"/>
          <p:cNvSpPr/>
          <p:nvPr/>
        </p:nvSpPr>
        <p:spPr>
          <a:xfrm>
            <a:off x="0" y="3270600"/>
            <a:ext cx="7140240" cy="360"/>
          </a:xfrm>
          <a:prstGeom prst="line">
            <a:avLst/>
          </a:prstGeom>
          <a:ln w="38160">
            <a:solidFill>
              <a:srgbClr val="BB86FC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" name="CustomShape 5"/>
          <p:cNvSpPr/>
          <p:nvPr/>
        </p:nvSpPr>
        <p:spPr>
          <a:xfrm>
            <a:off x="0" y="3782520"/>
            <a:ext cx="6760800" cy="1461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200000"/>
              </a:lnSpc>
            </a:pPr>
            <a:r>
              <a:rPr lang="de-DE" sz="1800" b="0" strike="noStrike" spc="-1" dirty="0" err="1">
                <a:solidFill>
                  <a:srgbClr val="FFFFFF"/>
                </a:solidFill>
                <a:ea typeface="Roboto Thin"/>
              </a:rPr>
              <a:t>Scrum</a:t>
            </a:r>
            <a:r>
              <a:rPr lang="de-DE" sz="1800" b="0" strike="noStrike" spc="-1" dirty="0">
                <a:solidFill>
                  <a:srgbClr val="FFFFFF"/>
                </a:solidFill>
                <a:ea typeface="Roboto Thin"/>
              </a:rPr>
              <a:t> Master : </a:t>
            </a:r>
            <a:r>
              <a:rPr lang="de-DE" spc="-1" dirty="0">
                <a:solidFill>
                  <a:srgbClr val="FFFFFF"/>
                </a:solidFill>
                <a:ea typeface="Roboto Thin"/>
              </a:rPr>
              <a:t>Jan Müller</a:t>
            </a:r>
            <a:endParaRPr lang="de-DE" sz="1800" b="0" strike="noStrike" spc="-1" dirty="0">
              <a:solidFill>
                <a:srgbClr val="FFFFFF"/>
              </a:solidFill>
              <a:ea typeface="Roboto Thin"/>
            </a:endParaRPr>
          </a:p>
          <a:p>
            <a:pPr>
              <a:lnSpc>
                <a:spcPct val="200000"/>
              </a:lnSpc>
            </a:pPr>
            <a:r>
              <a:rPr lang="de-DE" spc="-1" dirty="0" err="1">
                <a:solidFill>
                  <a:srgbClr val="FFFFFF"/>
                </a:solidFill>
                <a:ea typeface="Roboto Thin"/>
              </a:rPr>
              <a:t>Product</a:t>
            </a:r>
            <a:r>
              <a:rPr lang="de-DE" spc="-1" dirty="0">
                <a:solidFill>
                  <a:srgbClr val="FFFFFF"/>
                </a:solidFill>
                <a:ea typeface="Roboto Thin"/>
              </a:rPr>
              <a:t> </a:t>
            </a:r>
            <a:r>
              <a:rPr lang="de-DE" spc="-1" dirty="0" err="1">
                <a:solidFill>
                  <a:srgbClr val="FFFFFF"/>
                </a:solidFill>
                <a:ea typeface="Roboto Thin"/>
              </a:rPr>
              <a:t>Owner</a:t>
            </a:r>
            <a:r>
              <a:rPr lang="de-DE" spc="-1" dirty="0">
                <a:solidFill>
                  <a:srgbClr val="FFFFFF"/>
                </a:solidFill>
                <a:ea typeface="Roboto Thin"/>
              </a:rPr>
              <a:t>: Keanu Stückrad</a:t>
            </a:r>
            <a:endParaRPr lang="de-DE" spc="-1" dirty="0"/>
          </a:p>
          <a:p>
            <a:pPr>
              <a:lnSpc>
                <a:spcPct val="200000"/>
              </a:lnSpc>
            </a:pPr>
            <a:endParaRPr lang="de-DE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de-DE" sz="18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CustomShape 1"/>
          <p:cNvSpPr/>
          <p:nvPr/>
        </p:nvSpPr>
        <p:spPr>
          <a:xfrm>
            <a:off x="0" y="139320"/>
            <a:ext cx="5040000" cy="53640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5" name="TextShape 2"/>
          <p:cNvSpPr txBox="1"/>
          <p:nvPr/>
        </p:nvSpPr>
        <p:spPr>
          <a:xfrm>
            <a:off x="0" y="135720"/>
            <a:ext cx="5040000" cy="536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lnSpc>
                <a:spcPct val="90000"/>
              </a:lnSpc>
            </a:pPr>
            <a:r>
              <a:rPr lang="de-DE" sz="2800" b="0" strike="noStrike" spc="-1" dirty="0">
                <a:solidFill>
                  <a:srgbClr val="000000"/>
                </a:solidFill>
                <a:latin typeface="+mj-lt"/>
                <a:ea typeface="Roboto Light"/>
              </a:rPr>
              <a:t>Warteraum</a:t>
            </a:r>
            <a:endParaRPr lang="de-DE" sz="2800" b="0" strike="noStrike" spc="-1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106" name="Grafik 5"/>
          <p:cNvPicPr/>
          <p:nvPr/>
        </p:nvPicPr>
        <p:blipFill>
          <a:blip r:embed="rId3"/>
          <a:stretch/>
        </p:blipFill>
        <p:spPr>
          <a:xfrm>
            <a:off x="8427600" y="180720"/>
            <a:ext cx="1652760" cy="946080"/>
          </a:xfrm>
          <a:prstGeom prst="rect">
            <a:avLst/>
          </a:prstGeom>
          <a:ln>
            <a:noFill/>
          </a:ln>
        </p:spPr>
      </p:pic>
      <p:sp>
        <p:nvSpPr>
          <p:cNvPr id="107" name="CustomShape 3"/>
          <p:cNvSpPr/>
          <p:nvPr/>
        </p:nvSpPr>
        <p:spPr>
          <a:xfrm>
            <a:off x="5896080" y="2109960"/>
            <a:ext cx="1690200" cy="96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0" name="CustomShape 4"/>
          <p:cNvSpPr/>
          <p:nvPr/>
        </p:nvSpPr>
        <p:spPr>
          <a:xfrm>
            <a:off x="2169566" y="1400297"/>
            <a:ext cx="75276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2000" b="0" strike="noStrike" cap="small" spc="-1" dirty="0">
                <a:solidFill>
                  <a:srgbClr val="FFFFFF"/>
                </a:solidFill>
                <a:ea typeface="Roboto Black"/>
              </a:rPr>
              <a:t>Soll</a:t>
            </a:r>
            <a:endParaRPr lang="de-DE" sz="1800" b="0" strike="noStrike" cap="small" spc="-1" dirty="0"/>
          </a:p>
        </p:txBody>
      </p:sp>
      <p:sp>
        <p:nvSpPr>
          <p:cNvPr id="111" name="CustomShape 5"/>
          <p:cNvSpPr/>
          <p:nvPr/>
        </p:nvSpPr>
        <p:spPr>
          <a:xfrm>
            <a:off x="7321269" y="1386257"/>
            <a:ext cx="5562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2000" b="0" strike="noStrike" cap="small" spc="-1" dirty="0">
                <a:solidFill>
                  <a:srgbClr val="FFFFFF"/>
                </a:solidFill>
                <a:ea typeface="Roboto Black"/>
              </a:rPr>
              <a:t>Ist</a:t>
            </a:r>
            <a:endParaRPr lang="de-DE" sz="1800" b="0" strike="noStrike" cap="small" spc="-1" dirty="0"/>
          </a:p>
        </p:txBody>
      </p:sp>
      <p:sp>
        <p:nvSpPr>
          <p:cNvPr id="112" name="Line 6"/>
          <p:cNvSpPr/>
          <p:nvPr/>
        </p:nvSpPr>
        <p:spPr>
          <a:xfrm>
            <a:off x="2143440" y="1782360"/>
            <a:ext cx="753120" cy="360"/>
          </a:xfrm>
          <a:prstGeom prst="line">
            <a:avLst/>
          </a:prstGeom>
          <a:ln>
            <a:solidFill>
              <a:srgbClr val="03DAC6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3" name="Line 7"/>
          <p:cNvSpPr/>
          <p:nvPr/>
        </p:nvSpPr>
        <p:spPr>
          <a:xfrm>
            <a:off x="7183800" y="1768680"/>
            <a:ext cx="753120" cy="360"/>
          </a:xfrm>
          <a:prstGeom prst="line">
            <a:avLst/>
          </a:prstGeom>
          <a:ln>
            <a:solidFill>
              <a:srgbClr val="03DAC6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19" name="Group 4"/>
          <p:cNvGrpSpPr/>
          <p:nvPr/>
        </p:nvGrpSpPr>
        <p:grpSpPr>
          <a:xfrm>
            <a:off x="0" y="5351400"/>
            <a:ext cx="10080360" cy="454680"/>
            <a:chOff x="0" y="5351400"/>
            <a:chExt cx="10080360" cy="454680"/>
          </a:xfrm>
        </p:grpSpPr>
        <p:grpSp>
          <p:nvGrpSpPr>
            <p:cNvPr id="20" name="Group 5"/>
            <p:cNvGrpSpPr/>
            <p:nvPr/>
          </p:nvGrpSpPr>
          <p:grpSpPr>
            <a:xfrm>
              <a:off x="0" y="5351400"/>
              <a:ext cx="10080360" cy="454680"/>
              <a:chOff x="0" y="5351400"/>
              <a:chExt cx="10080360" cy="454680"/>
            </a:xfrm>
          </p:grpSpPr>
          <p:sp>
            <p:nvSpPr>
              <p:cNvPr id="22" name="CustomShape 6"/>
              <p:cNvSpPr/>
              <p:nvPr/>
            </p:nvSpPr>
            <p:spPr>
              <a:xfrm>
                <a:off x="0" y="5351400"/>
                <a:ext cx="95580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>
                  <a:lnSpc>
                    <a:spcPct val="100000"/>
                  </a:lnSpc>
                </a:pPr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12</a:t>
                </a:r>
                <a:r>
                  <a:rPr lang="de-DE" sz="1200" b="0" strike="noStrike" spc="-1" dirty="0">
                    <a:solidFill>
                      <a:srgbClr val="FFFFFF"/>
                    </a:solidFill>
                    <a:ea typeface="Roboto Thin"/>
                  </a:rPr>
                  <a:t>.08.2019</a:t>
                </a:r>
                <a:endParaRPr lang="de-DE" sz="1200" b="0" strike="noStrike" spc="-1" dirty="0"/>
              </a:p>
            </p:txBody>
          </p:sp>
          <p:sp>
            <p:nvSpPr>
              <p:cNvPr id="23" name="CustomShape 7"/>
              <p:cNvSpPr/>
              <p:nvPr/>
            </p:nvSpPr>
            <p:spPr>
              <a:xfrm>
                <a:off x="7905037" y="5351400"/>
                <a:ext cx="2175323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Jan Müller</a:t>
                </a:r>
                <a:r>
                  <a:rPr lang="de-DE" sz="1200" b="1" strike="noStrike" spc="-1" dirty="0">
                    <a:solidFill>
                      <a:srgbClr val="FFFFFF"/>
                    </a:solidFill>
                    <a:ea typeface="Roboto Thin"/>
                  </a:rPr>
                  <a:t> / Keanu Stückrad</a:t>
                </a:r>
                <a:endParaRPr lang="de-DE" sz="1200" b="0" strike="noStrike" spc="-1" dirty="0"/>
              </a:p>
            </p:txBody>
          </p:sp>
        </p:grpSp>
        <p:sp>
          <p:nvSpPr>
            <p:cNvPr id="21" name="CustomShape 8"/>
            <p:cNvSpPr/>
            <p:nvPr/>
          </p:nvSpPr>
          <p:spPr>
            <a:xfrm>
              <a:off x="4896000" y="5351400"/>
              <a:ext cx="369000" cy="2728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fld id="{8487F77B-CBCF-4DAA-98A3-BE1DAB203056}" type="slidenum">
                <a:rPr lang="de-DE" sz="1200" b="0" strike="noStrike" spc="-1">
                  <a:solidFill>
                    <a:srgbClr val="FFFFFF"/>
                  </a:solidFill>
                  <a:ea typeface="Roboto Thin"/>
                </a:rPr>
                <a:t>10</a:t>
              </a:fld>
              <a:endParaRPr lang="de-DE" sz="1200" b="0" strike="noStrike" spc="-1" dirty="0"/>
            </a:p>
          </p:txBody>
        </p:sp>
      </p:grpSp>
      <p:pic>
        <p:nvPicPr>
          <p:cNvPr id="3" name="Bild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83"/>
          <a:stretch/>
        </p:blipFill>
        <p:spPr>
          <a:xfrm>
            <a:off x="468718" y="1911138"/>
            <a:ext cx="4102564" cy="2848808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5" name="Bild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9283" y="1911138"/>
            <a:ext cx="4120172" cy="28800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3478043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CustomShape 1"/>
          <p:cNvSpPr/>
          <p:nvPr/>
        </p:nvSpPr>
        <p:spPr>
          <a:xfrm>
            <a:off x="0" y="139320"/>
            <a:ext cx="5040000" cy="53640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5" name="TextShape 2"/>
          <p:cNvSpPr txBox="1"/>
          <p:nvPr/>
        </p:nvSpPr>
        <p:spPr>
          <a:xfrm>
            <a:off x="0" y="135720"/>
            <a:ext cx="5040000" cy="536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lnSpc>
                <a:spcPct val="90000"/>
              </a:lnSpc>
            </a:pPr>
            <a:r>
              <a:rPr lang="de-DE" sz="2800" b="0" strike="noStrike" spc="-1" dirty="0">
                <a:solidFill>
                  <a:srgbClr val="000000"/>
                </a:solidFill>
                <a:latin typeface="+mj-lt"/>
                <a:ea typeface="Roboto Light"/>
              </a:rPr>
              <a:t>Spielszene</a:t>
            </a:r>
            <a:endParaRPr lang="de-DE" sz="2800" b="0" strike="noStrike" spc="-1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106" name="Grafik 5"/>
          <p:cNvPicPr/>
          <p:nvPr/>
        </p:nvPicPr>
        <p:blipFill>
          <a:blip r:embed="rId3"/>
          <a:stretch/>
        </p:blipFill>
        <p:spPr>
          <a:xfrm>
            <a:off x="8427600" y="180720"/>
            <a:ext cx="1652760" cy="946080"/>
          </a:xfrm>
          <a:prstGeom prst="rect">
            <a:avLst/>
          </a:prstGeom>
          <a:ln>
            <a:noFill/>
          </a:ln>
        </p:spPr>
      </p:pic>
      <p:sp>
        <p:nvSpPr>
          <p:cNvPr id="107" name="CustomShape 3"/>
          <p:cNvSpPr/>
          <p:nvPr/>
        </p:nvSpPr>
        <p:spPr>
          <a:xfrm>
            <a:off x="5896080" y="2109960"/>
            <a:ext cx="1690200" cy="96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0" name="CustomShape 4"/>
          <p:cNvSpPr/>
          <p:nvPr/>
        </p:nvSpPr>
        <p:spPr>
          <a:xfrm>
            <a:off x="2169566" y="1400297"/>
            <a:ext cx="75276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2000" b="0" strike="noStrike" cap="small" spc="-1" dirty="0">
                <a:solidFill>
                  <a:srgbClr val="FFFFFF"/>
                </a:solidFill>
                <a:ea typeface="Roboto Black"/>
              </a:rPr>
              <a:t>Soll</a:t>
            </a:r>
            <a:endParaRPr lang="de-DE" sz="1800" b="0" strike="noStrike" cap="small" spc="-1" dirty="0"/>
          </a:p>
        </p:txBody>
      </p:sp>
      <p:sp>
        <p:nvSpPr>
          <p:cNvPr id="111" name="CustomShape 5"/>
          <p:cNvSpPr/>
          <p:nvPr/>
        </p:nvSpPr>
        <p:spPr>
          <a:xfrm>
            <a:off x="7321269" y="1386257"/>
            <a:ext cx="5562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2000" b="0" strike="noStrike" cap="small" spc="-1" dirty="0">
                <a:solidFill>
                  <a:srgbClr val="FFFFFF"/>
                </a:solidFill>
                <a:ea typeface="Roboto Black"/>
              </a:rPr>
              <a:t>Ist</a:t>
            </a:r>
            <a:endParaRPr lang="de-DE" sz="1800" b="0" strike="noStrike" cap="small" spc="-1" dirty="0"/>
          </a:p>
        </p:txBody>
      </p:sp>
      <p:sp>
        <p:nvSpPr>
          <p:cNvPr id="112" name="Line 6"/>
          <p:cNvSpPr/>
          <p:nvPr/>
        </p:nvSpPr>
        <p:spPr>
          <a:xfrm>
            <a:off x="2143440" y="1782360"/>
            <a:ext cx="753120" cy="360"/>
          </a:xfrm>
          <a:prstGeom prst="line">
            <a:avLst/>
          </a:prstGeom>
          <a:ln>
            <a:solidFill>
              <a:srgbClr val="03DAC6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3" name="Line 7"/>
          <p:cNvSpPr/>
          <p:nvPr/>
        </p:nvSpPr>
        <p:spPr>
          <a:xfrm>
            <a:off x="7183800" y="1768680"/>
            <a:ext cx="753120" cy="360"/>
          </a:xfrm>
          <a:prstGeom prst="line">
            <a:avLst/>
          </a:prstGeom>
          <a:ln>
            <a:solidFill>
              <a:srgbClr val="03DAC6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19" name="Group 4"/>
          <p:cNvGrpSpPr/>
          <p:nvPr/>
        </p:nvGrpSpPr>
        <p:grpSpPr>
          <a:xfrm>
            <a:off x="0" y="5351400"/>
            <a:ext cx="10080360" cy="454680"/>
            <a:chOff x="0" y="5351400"/>
            <a:chExt cx="10080360" cy="454680"/>
          </a:xfrm>
        </p:grpSpPr>
        <p:grpSp>
          <p:nvGrpSpPr>
            <p:cNvPr id="20" name="Group 5"/>
            <p:cNvGrpSpPr/>
            <p:nvPr/>
          </p:nvGrpSpPr>
          <p:grpSpPr>
            <a:xfrm>
              <a:off x="0" y="5351400"/>
              <a:ext cx="10080360" cy="454680"/>
              <a:chOff x="0" y="5351400"/>
              <a:chExt cx="10080360" cy="454680"/>
            </a:xfrm>
          </p:grpSpPr>
          <p:sp>
            <p:nvSpPr>
              <p:cNvPr id="22" name="CustomShape 6"/>
              <p:cNvSpPr/>
              <p:nvPr/>
            </p:nvSpPr>
            <p:spPr>
              <a:xfrm>
                <a:off x="0" y="5351400"/>
                <a:ext cx="95580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>
                  <a:lnSpc>
                    <a:spcPct val="100000"/>
                  </a:lnSpc>
                </a:pPr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12</a:t>
                </a:r>
                <a:r>
                  <a:rPr lang="de-DE" sz="1200" b="0" strike="noStrike" spc="-1" dirty="0">
                    <a:solidFill>
                      <a:srgbClr val="FFFFFF"/>
                    </a:solidFill>
                    <a:ea typeface="Roboto Thin"/>
                  </a:rPr>
                  <a:t>.08.2019</a:t>
                </a:r>
                <a:endParaRPr lang="de-DE" sz="1200" b="0" strike="noStrike" spc="-1" dirty="0"/>
              </a:p>
            </p:txBody>
          </p:sp>
          <p:sp>
            <p:nvSpPr>
              <p:cNvPr id="23" name="CustomShape 7"/>
              <p:cNvSpPr/>
              <p:nvPr/>
            </p:nvSpPr>
            <p:spPr>
              <a:xfrm>
                <a:off x="7905037" y="5351400"/>
                <a:ext cx="2175323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Jan Müller</a:t>
                </a:r>
                <a:r>
                  <a:rPr lang="de-DE" sz="1200" b="1" strike="noStrike" spc="-1" dirty="0">
                    <a:solidFill>
                      <a:srgbClr val="FFFFFF"/>
                    </a:solidFill>
                    <a:ea typeface="Roboto Thin"/>
                  </a:rPr>
                  <a:t> / Keanu Stückrad</a:t>
                </a:r>
                <a:endParaRPr lang="de-DE" sz="1200" b="0" strike="noStrike" spc="-1" dirty="0"/>
              </a:p>
            </p:txBody>
          </p:sp>
        </p:grpSp>
        <p:sp>
          <p:nvSpPr>
            <p:cNvPr id="21" name="CustomShape 8"/>
            <p:cNvSpPr/>
            <p:nvPr/>
          </p:nvSpPr>
          <p:spPr>
            <a:xfrm>
              <a:off x="4896000" y="5351400"/>
              <a:ext cx="369000" cy="2728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fld id="{8487F77B-CBCF-4DAA-98A3-BE1DAB203056}" type="slidenum">
                <a:rPr lang="de-DE" sz="1200" b="0" strike="noStrike" spc="-1">
                  <a:solidFill>
                    <a:srgbClr val="FFFFFF"/>
                  </a:solidFill>
                  <a:ea typeface="Roboto Thin"/>
                </a:rPr>
                <a:t>11</a:t>
              </a:fld>
              <a:endParaRPr lang="de-DE" sz="1200" b="0" strike="noStrike" spc="-1" dirty="0"/>
            </a:p>
          </p:txBody>
        </p:sp>
      </p:grpSp>
      <p:pic>
        <p:nvPicPr>
          <p:cNvPr id="2" name="Bild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820" y="1908206"/>
            <a:ext cx="4212000" cy="28800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4" name="Bild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5321" y="1908206"/>
            <a:ext cx="4155844" cy="28800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6115548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CustomShape 1"/>
          <p:cNvSpPr/>
          <p:nvPr/>
        </p:nvSpPr>
        <p:spPr>
          <a:xfrm>
            <a:off x="0" y="139320"/>
            <a:ext cx="5040000" cy="53640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5" name="TextShape 2"/>
          <p:cNvSpPr txBox="1"/>
          <p:nvPr/>
        </p:nvSpPr>
        <p:spPr>
          <a:xfrm>
            <a:off x="0" y="135720"/>
            <a:ext cx="5040000" cy="536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lnSpc>
                <a:spcPct val="90000"/>
              </a:lnSpc>
            </a:pPr>
            <a:r>
              <a:rPr lang="de-DE" sz="2800" b="0" strike="noStrike" spc="-1" dirty="0">
                <a:solidFill>
                  <a:srgbClr val="000000"/>
                </a:solidFill>
                <a:latin typeface="+mj-lt"/>
                <a:ea typeface="Roboto Light"/>
              </a:rPr>
              <a:t>Spielszene</a:t>
            </a:r>
            <a:endParaRPr lang="de-DE" sz="2800" b="0" strike="noStrike" spc="-1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106" name="Grafik 5"/>
          <p:cNvPicPr/>
          <p:nvPr/>
        </p:nvPicPr>
        <p:blipFill>
          <a:blip r:embed="rId3"/>
          <a:stretch/>
        </p:blipFill>
        <p:spPr>
          <a:xfrm>
            <a:off x="8427600" y="180720"/>
            <a:ext cx="1652760" cy="946080"/>
          </a:xfrm>
          <a:prstGeom prst="rect">
            <a:avLst/>
          </a:prstGeom>
          <a:ln>
            <a:noFill/>
          </a:ln>
        </p:spPr>
      </p:pic>
      <p:sp>
        <p:nvSpPr>
          <p:cNvPr id="107" name="CustomShape 3"/>
          <p:cNvSpPr/>
          <p:nvPr/>
        </p:nvSpPr>
        <p:spPr>
          <a:xfrm>
            <a:off x="5896080" y="2109960"/>
            <a:ext cx="1690200" cy="96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0" name="CustomShape 4"/>
          <p:cNvSpPr/>
          <p:nvPr/>
        </p:nvSpPr>
        <p:spPr>
          <a:xfrm>
            <a:off x="2169566" y="1400297"/>
            <a:ext cx="75276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2000" b="0" strike="noStrike" cap="small" spc="-1" dirty="0">
                <a:solidFill>
                  <a:srgbClr val="FFFFFF"/>
                </a:solidFill>
                <a:ea typeface="Roboto Black"/>
              </a:rPr>
              <a:t>Soll</a:t>
            </a:r>
            <a:endParaRPr lang="de-DE" sz="1800" b="0" strike="noStrike" cap="small" spc="-1" dirty="0"/>
          </a:p>
        </p:txBody>
      </p:sp>
      <p:sp>
        <p:nvSpPr>
          <p:cNvPr id="111" name="CustomShape 5"/>
          <p:cNvSpPr/>
          <p:nvPr/>
        </p:nvSpPr>
        <p:spPr>
          <a:xfrm>
            <a:off x="7321269" y="1386257"/>
            <a:ext cx="5562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2000" b="0" strike="noStrike" cap="small" spc="-1" dirty="0">
                <a:solidFill>
                  <a:srgbClr val="FFFFFF"/>
                </a:solidFill>
                <a:ea typeface="Roboto Black"/>
              </a:rPr>
              <a:t>Ist</a:t>
            </a:r>
            <a:endParaRPr lang="de-DE" sz="1800" b="0" strike="noStrike" cap="small" spc="-1" dirty="0"/>
          </a:p>
        </p:txBody>
      </p:sp>
      <p:sp>
        <p:nvSpPr>
          <p:cNvPr id="112" name="Line 6"/>
          <p:cNvSpPr/>
          <p:nvPr/>
        </p:nvSpPr>
        <p:spPr>
          <a:xfrm>
            <a:off x="2143440" y="1782360"/>
            <a:ext cx="753120" cy="360"/>
          </a:xfrm>
          <a:prstGeom prst="line">
            <a:avLst/>
          </a:prstGeom>
          <a:ln>
            <a:solidFill>
              <a:srgbClr val="03DAC6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3" name="Line 7"/>
          <p:cNvSpPr/>
          <p:nvPr/>
        </p:nvSpPr>
        <p:spPr>
          <a:xfrm>
            <a:off x="7183800" y="1768680"/>
            <a:ext cx="753120" cy="360"/>
          </a:xfrm>
          <a:prstGeom prst="line">
            <a:avLst/>
          </a:prstGeom>
          <a:ln>
            <a:solidFill>
              <a:srgbClr val="03DAC6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19" name="Group 4"/>
          <p:cNvGrpSpPr/>
          <p:nvPr/>
        </p:nvGrpSpPr>
        <p:grpSpPr>
          <a:xfrm>
            <a:off x="0" y="5351400"/>
            <a:ext cx="10080360" cy="454680"/>
            <a:chOff x="0" y="5351400"/>
            <a:chExt cx="10080360" cy="454680"/>
          </a:xfrm>
        </p:grpSpPr>
        <p:grpSp>
          <p:nvGrpSpPr>
            <p:cNvPr id="20" name="Group 5"/>
            <p:cNvGrpSpPr/>
            <p:nvPr/>
          </p:nvGrpSpPr>
          <p:grpSpPr>
            <a:xfrm>
              <a:off x="0" y="5351400"/>
              <a:ext cx="10080360" cy="454680"/>
              <a:chOff x="0" y="5351400"/>
              <a:chExt cx="10080360" cy="454680"/>
            </a:xfrm>
          </p:grpSpPr>
          <p:sp>
            <p:nvSpPr>
              <p:cNvPr id="22" name="CustomShape 6"/>
              <p:cNvSpPr/>
              <p:nvPr/>
            </p:nvSpPr>
            <p:spPr>
              <a:xfrm>
                <a:off x="0" y="5351400"/>
                <a:ext cx="95580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>
                  <a:lnSpc>
                    <a:spcPct val="100000"/>
                  </a:lnSpc>
                </a:pPr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12</a:t>
                </a:r>
                <a:r>
                  <a:rPr lang="de-DE" sz="1200" b="0" strike="noStrike" spc="-1" dirty="0">
                    <a:solidFill>
                      <a:srgbClr val="FFFFFF"/>
                    </a:solidFill>
                    <a:ea typeface="Roboto Thin"/>
                  </a:rPr>
                  <a:t>.08.2019</a:t>
                </a:r>
                <a:endParaRPr lang="de-DE" sz="1200" b="0" strike="noStrike" spc="-1" dirty="0"/>
              </a:p>
            </p:txBody>
          </p:sp>
          <p:sp>
            <p:nvSpPr>
              <p:cNvPr id="23" name="CustomShape 7"/>
              <p:cNvSpPr/>
              <p:nvPr/>
            </p:nvSpPr>
            <p:spPr>
              <a:xfrm>
                <a:off x="7905037" y="5351400"/>
                <a:ext cx="2175323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Jan Müller</a:t>
                </a:r>
                <a:r>
                  <a:rPr lang="de-DE" sz="1200" b="1" strike="noStrike" spc="-1" dirty="0">
                    <a:solidFill>
                      <a:srgbClr val="FFFFFF"/>
                    </a:solidFill>
                    <a:ea typeface="Roboto Thin"/>
                  </a:rPr>
                  <a:t> / Keanu Stückrad</a:t>
                </a:r>
                <a:endParaRPr lang="de-DE" sz="1200" b="0" strike="noStrike" spc="-1" dirty="0"/>
              </a:p>
            </p:txBody>
          </p:sp>
        </p:grpSp>
        <p:sp>
          <p:nvSpPr>
            <p:cNvPr id="21" name="CustomShape 8"/>
            <p:cNvSpPr/>
            <p:nvPr/>
          </p:nvSpPr>
          <p:spPr>
            <a:xfrm>
              <a:off x="4896000" y="5351400"/>
              <a:ext cx="369000" cy="2728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fld id="{8487F77B-CBCF-4DAA-98A3-BE1DAB203056}" type="slidenum">
                <a:rPr lang="de-DE" sz="1200" b="0" strike="noStrike" spc="-1">
                  <a:solidFill>
                    <a:srgbClr val="FFFFFF"/>
                  </a:solidFill>
                  <a:ea typeface="Roboto Thin"/>
                </a:rPr>
                <a:t>12</a:t>
              </a:fld>
              <a:endParaRPr lang="de-DE" sz="1200" b="0" strike="noStrike" spc="-1" dirty="0"/>
            </a:p>
          </p:txBody>
        </p:sp>
      </p:grpSp>
      <p:pic>
        <p:nvPicPr>
          <p:cNvPr id="3" name="Bild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8495" y="1908206"/>
            <a:ext cx="4149856" cy="28800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5" name="Bild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000" y="1908206"/>
            <a:ext cx="4212000" cy="28800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85664498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CustomShape 1"/>
          <p:cNvSpPr/>
          <p:nvPr/>
        </p:nvSpPr>
        <p:spPr>
          <a:xfrm>
            <a:off x="0" y="139320"/>
            <a:ext cx="5040000" cy="53640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5" name="TextShape 2"/>
          <p:cNvSpPr txBox="1"/>
          <p:nvPr/>
        </p:nvSpPr>
        <p:spPr>
          <a:xfrm>
            <a:off x="0" y="135720"/>
            <a:ext cx="5040000" cy="536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lnSpc>
                <a:spcPct val="90000"/>
              </a:lnSpc>
            </a:pPr>
            <a:r>
              <a:rPr lang="de-DE" sz="2800" spc="-1" dirty="0">
                <a:solidFill>
                  <a:srgbClr val="000000"/>
                </a:solidFill>
                <a:latin typeface="+mj-lt"/>
                <a:ea typeface="Roboto Light"/>
              </a:rPr>
              <a:t>Phase 1: Einheit auswählen</a:t>
            </a:r>
            <a:endParaRPr lang="de-DE" sz="2800" b="0" strike="noStrike" spc="-1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106" name="Grafik 5"/>
          <p:cNvPicPr/>
          <p:nvPr/>
        </p:nvPicPr>
        <p:blipFill>
          <a:blip r:embed="rId3"/>
          <a:stretch/>
        </p:blipFill>
        <p:spPr>
          <a:xfrm>
            <a:off x="8427600" y="180720"/>
            <a:ext cx="1652760" cy="946080"/>
          </a:xfrm>
          <a:prstGeom prst="rect">
            <a:avLst/>
          </a:prstGeom>
          <a:ln>
            <a:noFill/>
          </a:ln>
        </p:spPr>
      </p:pic>
      <p:sp>
        <p:nvSpPr>
          <p:cNvPr id="107" name="CustomShape 3"/>
          <p:cNvSpPr/>
          <p:nvPr/>
        </p:nvSpPr>
        <p:spPr>
          <a:xfrm>
            <a:off x="5896080" y="2109960"/>
            <a:ext cx="1690200" cy="96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0" name="CustomShape 4"/>
          <p:cNvSpPr/>
          <p:nvPr/>
        </p:nvSpPr>
        <p:spPr>
          <a:xfrm>
            <a:off x="2169566" y="1400297"/>
            <a:ext cx="75276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2000" b="0" strike="noStrike" cap="small" spc="-1" dirty="0">
                <a:solidFill>
                  <a:srgbClr val="FFFFFF"/>
                </a:solidFill>
                <a:ea typeface="Roboto Black"/>
              </a:rPr>
              <a:t>Soll</a:t>
            </a:r>
            <a:endParaRPr lang="de-DE" sz="1800" b="0" strike="noStrike" cap="small" spc="-1" dirty="0"/>
          </a:p>
        </p:txBody>
      </p:sp>
      <p:sp>
        <p:nvSpPr>
          <p:cNvPr id="111" name="CustomShape 5"/>
          <p:cNvSpPr/>
          <p:nvPr/>
        </p:nvSpPr>
        <p:spPr>
          <a:xfrm>
            <a:off x="7321269" y="1386257"/>
            <a:ext cx="5562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2000" b="0" strike="noStrike" cap="small" spc="-1" dirty="0">
                <a:solidFill>
                  <a:srgbClr val="FFFFFF"/>
                </a:solidFill>
                <a:ea typeface="Roboto Black"/>
              </a:rPr>
              <a:t>Ist</a:t>
            </a:r>
            <a:endParaRPr lang="de-DE" sz="1800" b="0" strike="noStrike" cap="small" spc="-1" dirty="0"/>
          </a:p>
        </p:txBody>
      </p:sp>
      <p:sp>
        <p:nvSpPr>
          <p:cNvPr id="112" name="Line 6"/>
          <p:cNvSpPr/>
          <p:nvPr/>
        </p:nvSpPr>
        <p:spPr>
          <a:xfrm>
            <a:off x="2143440" y="1782360"/>
            <a:ext cx="753120" cy="360"/>
          </a:xfrm>
          <a:prstGeom prst="line">
            <a:avLst/>
          </a:prstGeom>
          <a:ln>
            <a:solidFill>
              <a:srgbClr val="03DAC6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3" name="Line 7"/>
          <p:cNvSpPr/>
          <p:nvPr/>
        </p:nvSpPr>
        <p:spPr>
          <a:xfrm>
            <a:off x="7183800" y="1768680"/>
            <a:ext cx="753120" cy="360"/>
          </a:xfrm>
          <a:prstGeom prst="line">
            <a:avLst/>
          </a:prstGeom>
          <a:ln>
            <a:solidFill>
              <a:srgbClr val="03DAC6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19" name="Group 4"/>
          <p:cNvGrpSpPr/>
          <p:nvPr/>
        </p:nvGrpSpPr>
        <p:grpSpPr>
          <a:xfrm>
            <a:off x="0" y="5351400"/>
            <a:ext cx="10080360" cy="454680"/>
            <a:chOff x="0" y="5351400"/>
            <a:chExt cx="10080360" cy="454680"/>
          </a:xfrm>
        </p:grpSpPr>
        <p:grpSp>
          <p:nvGrpSpPr>
            <p:cNvPr id="20" name="Group 5"/>
            <p:cNvGrpSpPr/>
            <p:nvPr/>
          </p:nvGrpSpPr>
          <p:grpSpPr>
            <a:xfrm>
              <a:off x="0" y="5351400"/>
              <a:ext cx="10080360" cy="454680"/>
              <a:chOff x="0" y="5351400"/>
              <a:chExt cx="10080360" cy="454680"/>
            </a:xfrm>
          </p:grpSpPr>
          <p:sp>
            <p:nvSpPr>
              <p:cNvPr id="22" name="CustomShape 6"/>
              <p:cNvSpPr/>
              <p:nvPr/>
            </p:nvSpPr>
            <p:spPr>
              <a:xfrm>
                <a:off x="0" y="5351400"/>
                <a:ext cx="95580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>
                  <a:lnSpc>
                    <a:spcPct val="100000"/>
                  </a:lnSpc>
                </a:pPr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12</a:t>
                </a:r>
                <a:r>
                  <a:rPr lang="de-DE" sz="1200" b="0" strike="noStrike" spc="-1" dirty="0">
                    <a:solidFill>
                      <a:srgbClr val="FFFFFF"/>
                    </a:solidFill>
                    <a:ea typeface="Roboto Thin"/>
                  </a:rPr>
                  <a:t>.08.2019</a:t>
                </a:r>
                <a:endParaRPr lang="de-DE" sz="1200" b="0" strike="noStrike" spc="-1" dirty="0"/>
              </a:p>
            </p:txBody>
          </p:sp>
          <p:sp>
            <p:nvSpPr>
              <p:cNvPr id="23" name="CustomShape 7"/>
              <p:cNvSpPr/>
              <p:nvPr/>
            </p:nvSpPr>
            <p:spPr>
              <a:xfrm>
                <a:off x="7905037" y="5351400"/>
                <a:ext cx="2175323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Jan Müller</a:t>
                </a:r>
                <a:r>
                  <a:rPr lang="de-DE" sz="1200" b="1" strike="noStrike" spc="-1" dirty="0">
                    <a:solidFill>
                      <a:srgbClr val="FFFFFF"/>
                    </a:solidFill>
                    <a:ea typeface="Roboto Thin"/>
                  </a:rPr>
                  <a:t> / Keanu Stückrad</a:t>
                </a:r>
                <a:endParaRPr lang="de-DE" sz="1200" b="0" strike="noStrike" spc="-1" dirty="0"/>
              </a:p>
            </p:txBody>
          </p:sp>
        </p:grpSp>
        <p:sp>
          <p:nvSpPr>
            <p:cNvPr id="21" name="CustomShape 8"/>
            <p:cNvSpPr/>
            <p:nvPr/>
          </p:nvSpPr>
          <p:spPr>
            <a:xfrm>
              <a:off x="4896000" y="5351400"/>
              <a:ext cx="369000" cy="2728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fld id="{8487F77B-CBCF-4DAA-98A3-BE1DAB203056}" type="slidenum">
                <a:rPr lang="de-DE" sz="1200" b="0" strike="noStrike" spc="-1">
                  <a:solidFill>
                    <a:srgbClr val="FFFFFF"/>
                  </a:solidFill>
                  <a:ea typeface="Roboto Thin"/>
                </a:rPr>
                <a:t>13</a:t>
              </a:fld>
              <a:endParaRPr lang="de-DE" sz="1200" b="0" strike="noStrike" spc="-1" dirty="0"/>
            </a:p>
          </p:txBody>
        </p:sp>
      </p:grpSp>
      <p:pic>
        <p:nvPicPr>
          <p:cNvPr id="2" name="Bild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8495" y="1908206"/>
            <a:ext cx="4149856" cy="28800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4" name="Bild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557" y="1908206"/>
            <a:ext cx="4210526" cy="28800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1209838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CustomShape 1"/>
          <p:cNvSpPr/>
          <p:nvPr/>
        </p:nvSpPr>
        <p:spPr>
          <a:xfrm>
            <a:off x="0" y="139320"/>
            <a:ext cx="5040000" cy="53640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5" name="TextShape 2"/>
          <p:cNvSpPr txBox="1"/>
          <p:nvPr/>
        </p:nvSpPr>
        <p:spPr>
          <a:xfrm>
            <a:off x="0" y="135720"/>
            <a:ext cx="5040000" cy="536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lnSpc>
                <a:spcPct val="90000"/>
              </a:lnSpc>
            </a:pPr>
            <a:r>
              <a:rPr lang="de-DE" sz="2800" spc="-1" dirty="0">
                <a:solidFill>
                  <a:srgbClr val="000000"/>
                </a:solidFill>
                <a:latin typeface="+mj-lt"/>
                <a:ea typeface="Roboto Light"/>
              </a:rPr>
              <a:t>Phase 2: Einheit angreifen</a:t>
            </a:r>
            <a:endParaRPr lang="de-DE" sz="2800" b="0" strike="noStrike" spc="-1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106" name="Grafik 5"/>
          <p:cNvPicPr/>
          <p:nvPr/>
        </p:nvPicPr>
        <p:blipFill>
          <a:blip r:embed="rId3"/>
          <a:stretch/>
        </p:blipFill>
        <p:spPr>
          <a:xfrm>
            <a:off x="8427600" y="180720"/>
            <a:ext cx="1652760" cy="946080"/>
          </a:xfrm>
          <a:prstGeom prst="rect">
            <a:avLst/>
          </a:prstGeom>
          <a:ln>
            <a:noFill/>
          </a:ln>
        </p:spPr>
      </p:pic>
      <p:sp>
        <p:nvSpPr>
          <p:cNvPr id="107" name="CustomShape 3"/>
          <p:cNvSpPr/>
          <p:nvPr/>
        </p:nvSpPr>
        <p:spPr>
          <a:xfrm>
            <a:off x="5896080" y="2109960"/>
            <a:ext cx="1690200" cy="96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0" name="CustomShape 4"/>
          <p:cNvSpPr/>
          <p:nvPr/>
        </p:nvSpPr>
        <p:spPr>
          <a:xfrm>
            <a:off x="2169566" y="1400297"/>
            <a:ext cx="75276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2000" b="0" strike="noStrike" cap="small" spc="-1" dirty="0">
                <a:solidFill>
                  <a:srgbClr val="FFFFFF"/>
                </a:solidFill>
                <a:ea typeface="Roboto Black"/>
              </a:rPr>
              <a:t>Soll</a:t>
            </a:r>
            <a:endParaRPr lang="de-DE" sz="1800" b="0" strike="noStrike" cap="small" spc="-1" dirty="0"/>
          </a:p>
        </p:txBody>
      </p:sp>
      <p:sp>
        <p:nvSpPr>
          <p:cNvPr id="111" name="CustomShape 5"/>
          <p:cNvSpPr/>
          <p:nvPr/>
        </p:nvSpPr>
        <p:spPr>
          <a:xfrm>
            <a:off x="7321269" y="1386257"/>
            <a:ext cx="5562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2000" b="0" strike="noStrike" cap="small" spc="-1" dirty="0">
                <a:solidFill>
                  <a:srgbClr val="FFFFFF"/>
                </a:solidFill>
                <a:ea typeface="Roboto Black"/>
              </a:rPr>
              <a:t>Ist</a:t>
            </a:r>
            <a:endParaRPr lang="de-DE" sz="1800" b="0" strike="noStrike" cap="small" spc="-1" dirty="0"/>
          </a:p>
        </p:txBody>
      </p:sp>
      <p:sp>
        <p:nvSpPr>
          <p:cNvPr id="112" name="Line 6"/>
          <p:cNvSpPr/>
          <p:nvPr/>
        </p:nvSpPr>
        <p:spPr>
          <a:xfrm>
            <a:off x="2143440" y="1782360"/>
            <a:ext cx="753120" cy="360"/>
          </a:xfrm>
          <a:prstGeom prst="line">
            <a:avLst/>
          </a:prstGeom>
          <a:ln>
            <a:solidFill>
              <a:srgbClr val="03DAC6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3" name="Line 7"/>
          <p:cNvSpPr/>
          <p:nvPr/>
        </p:nvSpPr>
        <p:spPr>
          <a:xfrm>
            <a:off x="7183800" y="1768680"/>
            <a:ext cx="753120" cy="360"/>
          </a:xfrm>
          <a:prstGeom prst="line">
            <a:avLst/>
          </a:prstGeom>
          <a:ln>
            <a:solidFill>
              <a:srgbClr val="03DAC6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19" name="Group 4"/>
          <p:cNvGrpSpPr/>
          <p:nvPr/>
        </p:nvGrpSpPr>
        <p:grpSpPr>
          <a:xfrm>
            <a:off x="0" y="5351400"/>
            <a:ext cx="10080360" cy="454680"/>
            <a:chOff x="0" y="5351400"/>
            <a:chExt cx="10080360" cy="454680"/>
          </a:xfrm>
        </p:grpSpPr>
        <p:grpSp>
          <p:nvGrpSpPr>
            <p:cNvPr id="20" name="Group 5"/>
            <p:cNvGrpSpPr/>
            <p:nvPr/>
          </p:nvGrpSpPr>
          <p:grpSpPr>
            <a:xfrm>
              <a:off x="0" y="5351400"/>
              <a:ext cx="10080360" cy="454680"/>
              <a:chOff x="0" y="5351400"/>
              <a:chExt cx="10080360" cy="454680"/>
            </a:xfrm>
          </p:grpSpPr>
          <p:sp>
            <p:nvSpPr>
              <p:cNvPr id="22" name="CustomShape 6"/>
              <p:cNvSpPr/>
              <p:nvPr/>
            </p:nvSpPr>
            <p:spPr>
              <a:xfrm>
                <a:off x="0" y="5351400"/>
                <a:ext cx="95580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>
                  <a:lnSpc>
                    <a:spcPct val="100000"/>
                  </a:lnSpc>
                </a:pPr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12</a:t>
                </a:r>
                <a:r>
                  <a:rPr lang="de-DE" sz="1200" b="0" strike="noStrike" spc="-1" dirty="0">
                    <a:solidFill>
                      <a:srgbClr val="FFFFFF"/>
                    </a:solidFill>
                    <a:ea typeface="Roboto Thin"/>
                  </a:rPr>
                  <a:t>.08.2019</a:t>
                </a:r>
                <a:endParaRPr lang="de-DE" sz="1200" b="0" strike="noStrike" spc="-1" dirty="0"/>
              </a:p>
            </p:txBody>
          </p:sp>
          <p:sp>
            <p:nvSpPr>
              <p:cNvPr id="23" name="CustomShape 7"/>
              <p:cNvSpPr/>
              <p:nvPr/>
            </p:nvSpPr>
            <p:spPr>
              <a:xfrm>
                <a:off x="7905037" y="5351400"/>
                <a:ext cx="2175323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Jan Müller</a:t>
                </a:r>
                <a:r>
                  <a:rPr lang="de-DE" sz="1200" b="1" strike="noStrike" spc="-1" dirty="0">
                    <a:solidFill>
                      <a:srgbClr val="FFFFFF"/>
                    </a:solidFill>
                    <a:ea typeface="Roboto Thin"/>
                  </a:rPr>
                  <a:t> / Keanu Stückrad</a:t>
                </a:r>
                <a:endParaRPr lang="de-DE" sz="1200" b="0" strike="noStrike" spc="-1" dirty="0"/>
              </a:p>
            </p:txBody>
          </p:sp>
        </p:grpSp>
        <p:sp>
          <p:nvSpPr>
            <p:cNvPr id="21" name="CustomShape 8"/>
            <p:cNvSpPr/>
            <p:nvPr/>
          </p:nvSpPr>
          <p:spPr>
            <a:xfrm>
              <a:off x="4896000" y="5351400"/>
              <a:ext cx="369000" cy="2728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fld id="{8487F77B-CBCF-4DAA-98A3-BE1DAB203056}" type="slidenum">
                <a:rPr lang="de-DE" sz="1200" b="0" strike="noStrike" spc="-1">
                  <a:solidFill>
                    <a:srgbClr val="FFFFFF"/>
                  </a:solidFill>
                  <a:ea typeface="Roboto Thin"/>
                </a:rPr>
                <a:t>14</a:t>
              </a:fld>
              <a:endParaRPr lang="de-DE" sz="1200" b="0" strike="noStrike" spc="-1" dirty="0"/>
            </a:p>
          </p:txBody>
        </p:sp>
      </p:grpSp>
      <p:pic>
        <p:nvPicPr>
          <p:cNvPr id="3" name="Bild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5321" y="1908206"/>
            <a:ext cx="4155844" cy="28800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5" name="Bild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737" y="1908206"/>
            <a:ext cx="4210526" cy="28800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87081898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CustomShape 1"/>
          <p:cNvSpPr/>
          <p:nvPr/>
        </p:nvSpPr>
        <p:spPr>
          <a:xfrm>
            <a:off x="0" y="139320"/>
            <a:ext cx="5040000" cy="53640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5" name="TextShape 2"/>
          <p:cNvSpPr txBox="1"/>
          <p:nvPr/>
        </p:nvSpPr>
        <p:spPr>
          <a:xfrm>
            <a:off x="0" y="135720"/>
            <a:ext cx="5040000" cy="536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lnSpc>
                <a:spcPct val="90000"/>
              </a:lnSpc>
            </a:pPr>
            <a:r>
              <a:rPr lang="de-DE" sz="2800" spc="-1" dirty="0">
                <a:solidFill>
                  <a:srgbClr val="000000"/>
                </a:solidFill>
                <a:latin typeface="+mj-lt"/>
                <a:ea typeface="Roboto Light"/>
              </a:rPr>
              <a:t>Phase 3: Einheit auswählen</a:t>
            </a:r>
            <a:endParaRPr lang="de-DE" sz="2800" b="0" strike="noStrike" spc="-1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106" name="Grafik 5"/>
          <p:cNvPicPr/>
          <p:nvPr/>
        </p:nvPicPr>
        <p:blipFill>
          <a:blip r:embed="rId3"/>
          <a:stretch/>
        </p:blipFill>
        <p:spPr>
          <a:xfrm>
            <a:off x="8427600" y="180720"/>
            <a:ext cx="1652760" cy="946080"/>
          </a:xfrm>
          <a:prstGeom prst="rect">
            <a:avLst/>
          </a:prstGeom>
          <a:ln>
            <a:noFill/>
          </a:ln>
        </p:spPr>
      </p:pic>
      <p:sp>
        <p:nvSpPr>
          <p:cNvPr id="107" name="CustomShape 3"/>
          <p:cNvSpPr/>
          <p:nvPr/>
        </p:nvSpPr>
        <p:spPr>
          <a:xfrm>
            <a:off x="5896080" y="2109960"/>
            <a:ext cx="1690200" cy="96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0" name="CustomShape 4"/>
          <p:cNvSpPr/>
          <p:nvPr/>
        </p:nvSpPr>
        <p:spPr>
          <a:xfrm>
            <a:off x="2169566" y="1400297"/>
            <a:ext cx="75276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2000" b="0" strike="noStrike" cap="small" spc="-1" dirty="0">
                <a:solidFill>
                  <a:srgbClr val="FFFFFF"/>
                </a:solidFill>
                <a:ea typeface="Roboto Black"/>
              </a:rPr>
              <a:t>Soll</a:t>
            </a:r>
            <a:endParaRPr lang="de-DE" sz="1800" b="0" strike="noStrike" cap="small" spc="-1" dirty="0"/>
          </a:p>
        </p:txBody>
      </p:sp>
      <p:sp>
        <p:nvSpPr>
          <p:cNvPr id="111" name="CustomShape 5"/>
          <p:cNvSpPr/>
          <p:nvPr/>
        </p:nvSpPr>
        <p:spPr>
          <a:xfrm>
            <a:off x="7321269" y="1386257"/>
            <a:ext cx="5562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2000" b="0" strike="noStrike" cap="small" spc="-1" dirty="0">
                <a:solidFill>
                  <a:srgbClr val="FFFFFF"/>
                </a:solidFill>
                <a:ea typeface="Roboto Black"/>
              </a:rPr>
              <a:t>Ist</a:t>
            </a:r>
            <a:endParaRPr lang="de-DE" sz="1800" b="0" strike="noStrike" cap="small" spc="-1" dirty="0"/>
          </a:p>
        </p:txBody>
      </p:sp>
      <p:sp>
        <p:nvSpPr>
          <p:cNvPr id="112" name="Line 6"/>
          <p:cNvSpPr/>
          <p:nvPr/>
        </p:nvSpPr>
        <p:spPr>
          <a:xfrm>
            <a:off x="2143440" y="1782360"/>
            <a:ext cx="753120" cy="360"/>
          </a:xfrm>
          <a:prstGeom prst="line">
            <a:avLst/>
          </a:prstGeom>
          <a:ln>
            <a:solidFill>
              <a:srgbClr val="03DAC6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3" name="Line 7"/>
          <p:cNvSpPr/>
          <p:nvPr/>
        </p:nvSpPr>
        <p:spPr>
          <a:xfrm>
            <a:off x="7183800" y="1768680"/>
            <a:ext cx="753120" cy="360"/>
          </a:xfrm>
          <a:prstGeom prst="line">
            <a:avLst/>
          </a:prstGeom>
          <a:ln>
            <a:solidFill>
              <a:srgbClr val="03DAC6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19" name="Group 4"/>
          <p:cNvGrpSpPr/>
          <p:nvPr/>
        </p:nvGrpSpPr>
        <p:grpSpPr>
          <a:xfrm>
            <a:off x="0" y="5351400"/>
            <a:ext cx="10080360" cy="454680"/>
            <a:chOff x="0" y="5351400"/>
            <a:chExt cx="10080360" cy="454680"/>
          </a:xfrm>
        </p:grpSpPr>
        <p:grpSp>
          <p:nvGrpSpPr>
            <p:cNvPr id="20" name="Group 5"/>
            <p:cNvGrpSpPr/>
            <p:nvPr/>
          </p:nvGrpSpPr>
          <p:grpSpPr>
            <a:xfrm>
              <a:off x="0" y="5351400"/>
              <a:ext cx="10080360" cy="454680"/>
              <a:chOff x="0" y="5351400"/>
              <a:chExt cx="10080360" cy="454680"/>
            </a:xfrm>
          </p:grpSpPr>
          <p:sp>
            <p:nvSpPr>
              <p:cNvPr id="22" name="CustomShape 6"/>
              <p:cNvSpPr/>
              <p:nvPr/>
            </p:nvSpPr>
            <p:spPr>
              <a:xfrm>
                <a:off x="0" y="5351400"/>
                <a:ext cx="95580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>
                  <a:lnSpc>
                    <a:spcPct val="100000"/>
                  </a:lnSpc>
                </a:pPr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12</a:t>
                </a:r>
                <a:r>
                  <a:rPr lang="de-DE" sz="1200" b="0" strike="noStrike" spc="-1" dirty="0">
                    <a:solidFill>
                      <a:srgbClr val="FFFFFF"/>
                    </a:solidFill>
                    <a:ea typeface="Roboto Thin"/>
                  </a:rPr>
                  <a:t>.08.2019</a:t>
                </a:r>
                <a:endParaRPr lang="de-DE" sz="1200" b="0" strike="noStrike" spc="-1" dirty="0"/>
              </a:p>
            </p:txBody>
          </p:sp>
          <p:sp>
            <p:nvSpPr>
              <p:cNvPr id="23" name="CustomShape 7"/>
              <p:cNvSpPr/>
              <p:nvPr/>
            </p:nvSpPr>
            <p:spPr>
              <a:xfrm>
                <a:off x="7905037" y="5351400"/>
                <a:ext cx="2175323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Jan Müller</a:t>
                </a:r>
                <a:r>
                  <a:rPr lang="de-DE" sz="1200" b="1" strike="noStrike" spc="-1" dirty="0">
                    <a:solidFill>
                      <a:srgbClr val="FFFFFF"/>
                    </a:solidFill>
                    <a:ea typeface="Roboto Thin"/>
                  </a:rPr>
                  <a:t> / Keanu Stückrad</a:t>
                </a:r>
                <a:endParaRPr lang="de-DE" sz="1200" b="0" strike="noStrike" spc="-1" dirty="0"/>
              </a:p>
            </p:txBody>
          </p:sp>
        </p:grpSp>
        <p:sp>
          <p:nvSpPr>
            <p:cNvPr id="21" name="CustomShape 8"/>
            <p:cNvSpPr/>
            <p:nvPr/>
          </p:nvSpPr>
          <p:spPr>
            <a:xfrm>
              <a:off x="4896000" y="5351400"/>
              <a:ext cx="369000" cy="2728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fld id="{8487F77B-CBCF-4DAA-98A3-BE1DAB203056}" type="slidenum">
                <a:rPr lang="de-DE" sz="1200" b="0" strike="noStrike" spc="-1">
                  <a:solidFill>
                    <a:srgbClr val="FFFFFF"/>
                  </a:solidFill>
                  <a:ea typeface="Roboto Thin"/>
                </a:rPr>
                <a:t>15</a:t>
              </a:fld>
              <a:endParaRPr lang="de-DE" sz="1200" b="0" strike="noStrike" spc="-1" dirty="0"/>
            </a:p>
          </p:txBody>
        </p:sp>
      </p:grpSp>
      <p:pic>
        <p:nvPicPr>
          <p:cNvPr id="3" name="Bild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557" y="1908206"/>
            <a:ext cx="4210526" cy="28800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5" name="Bild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5501" y="1908206"/>
            <a:ext cx="4155844" cy="28800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403730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CustomShape 1"/>
          <p:cNvSpPr/>
          <p:nvPr/>
        </p:nvSpPr>
        <p:spPr>
          <a:xfrm>
            <a:off x="0" y="139320"/>
            <a:ext cx="5040000" cy="53640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5" name="TextShape 2"/>
          <p:cNvSpPr txBox="1"/>
          <p:nvPr/>
        </p:nvSpPr>
        <p:spPr>
          <a:xfrm>
            <a:off x="0" y="135720"/>
            <a:ext cx="5040000" cy="536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lnSpc>
                <a:spcPct val="90000"/>
              </a:lnSpc>
            </a:pPr>
            <a:r>
              <a:rPr lang="de-DE" sz="2800" spc="-1" dirty="0">
                <a:solidFill>
                  <a:srgbClr val="000000"/>
                </a:solidFill>
                <a:latin typeface="+mj-lt"/>
                <a:ea typeface="Roboto Light"/>
              </a:rPr>
              <a:t>Spiel gewonnen</a:t>
            </a:r>
            <a:endParaRPr lang="de-DE" sz="2800" b="0" strike="noStrike" spc="-1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106" name="Grafik 5"/>
          <p:cNvPicPr/>
          <p:nvPr/>
        </p:nvPicPr>
        <p:blipFill>
          <a:blip r:embed="rId3"/>
          <a:stretch/>
        </p:blipFill>
        <p:spPr>
          <a:xfrm>
            <a:off x="8427600" y="180720"/>
            <a:ext cx="1652760" cy="946080"/>
          </a:xfrm>
          <a:prstGeom prst="rect">
            <a:avLst/>
          </a:prstGeom>
          <a:ln>
            <a:noFill/>
          </a:ln>
        </p:spPr>
      </p:pic>
      <p:sp>
        <p:nvSpPr>
          <p:cNvPr id="107" name="CustomShape 3"/>
          <p:cNvSpPr/>
          <p:nvPr/>
        </p:nvSpPr>
        <p:spPr>
          <a:xfrm>
            <a:off x="5896080" y="2109960"/>
            <a:ext cx="1690200" cy="96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0" name="CustomShape 4"/>
          <p:cNvSpPr/>
          <p:nvPr/>
        </p:nvSpPr>
        <p:spPr>
          <a:xfrm>
            <a:off x="2169566" y="1400297"/>
            <a:ext cx="75276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2000" b="0" strike="noStrike" cap="small" spc="-1" dirty="0">
                <a:solidFill>
                  <a:srgbClr val="FFFFFF"/>
                </a:solidFill>
                <a:ea typeface="Roboto Black"/>
              </a:rPr>
              <a:t>Soll</a:t>
            </a:r>
            <a:endParaRPr lang="de-DE" sz="1800" b="0" strike="noStrike" cap="small" spc="-1" dirty="0"/>
          </a:p>
        </p:txBody>
      </p:sp>
      <p:sp>
        <p:nvSpPr>
          <p:cNvPr id="111" name="CustomShape 5"/>
          <p:cNvSpPr/>
          <p:nvPr/>
        </p:nvSpPr>
        <p:spPr>
          <a:xfrm>
            <a:off x="7321269" y="1386257"/>
            <a:ext cx="5562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2000" b="0" strike="noStrike" cap="small" spc="-1" dirty="0">
                <a:solidFill>
                  <a:srgbClr val="FFFFFF"/>
                </a:solidFill>
                <a:ea typeface="Roboto Black"/>
              </a:rPr>
              <a:t>Ist</a:t>
            </a:r>
            <a:endParaRPr lang="de-DE" sz="1800" b="0" strike="noStrike" cap="small" spc="-1" dirty="0"/>
          </a:p>
        </p:txBody>
      </p:sp>
      <p:sp>
        <p:nvSpPr>
          <p:cNvPr id="112" name="Line 6"/>
          <p:cNvSpPr/>
          <p:nvPr/>
        </p:nvSpPr>
        <p:spPr>
          <a:xfrm>
            <a:off x="2143440" y="1782360"/>
            <a:ext cx="753120" cy="360"/>
          </a:xfrm>
          <a:prstGeom prst="line">
            <a:avLst/>
          </a:prstGeom>
          <a:ln>
            <a:solidFill>
              <a:srgbClr val="03DAC6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3" name="Line 7"/>
          <p:cNvSpPr/>
          <p:nvPr/>
        </p:nvSpPr>
        <p:spPr>
          <a:xfrm>
            <a:off x="7183800" y="1768680"/>
            <a:ext cx="753120" cy="360"/>
          </a:xfrm>
          <a:prstGeom prst="line">
            <a:avLst/>
          </a:prstGeom>
          <a:ln>
            <a:solidFill>
              <a:srgbClr val="03DAC6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19" name="Group 4"/>
          <p:cNvGrpSpPr/>
          <p:nvPr/>
        </p:nvGrpSpPr>
        <p:grpSpPr>
          <a:xfrm>
            <a:off x="0" y="5351400"/>
            <a:ext cx="10080360" cy="454680"/>
            <a:chOff x="0" y="5351400"/>
            <a:chExt cx="10080360" cy="454680"/>
          </a:xfrm>
        </p:grpSpPr>
        <p:grpSp>
          <p:nvGrpSpPr>
            <p:cNvPr id="20" name="Group 5"/>
            <p:cNvGrpSpPr/>
            <p:nvPr/>
          </p:nvGrpSpPr>
          <p:grpSpPr>
            <a:xfrm>
              <a:off x="0" y="5351400"/>
              <a:ext cx="10080360" cy="454680"/>
              <a:chOff x="0" y="5351400"/>
              <a:chExt cx="10080360" cy="454680"/>
            </a:xfrm>
          </p:grpSpPr>
          <p:sp>
            <p:nvSpPr>
              <p:cNvPr id="22" name="CustomShape 6"/>
              <p:cNvSpPr/>
              <p:nvPr/>
            </p:nvSpPr>
            <p:spPr>
              <a:xfrm>
                <a:off x="0" y="5351400"/>
                <a:ext cx="95580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>
                  <a:lnSpc>
                    <a:spcPct val="100000"/>
                  </a:lnSpc>
                </a:pPr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12</a:t>
                </a:r>
                <a:r>
                  <a:rPr lang="de-DE" sz="1200" b="0" strike="noStrike" spc="-1" dirty="0">
                    <a:solidFill>
                      <a:srgbClr val="FFFFFF"/>
                    </a:solidFill>
                    <a:ea typeface="Roboto Thin"/>
                  </a:rPr>
                  <a:t>.08.2019</a:t>
                </a:r>
                <a:endParaRPr lang="de-DE" sz="1200" b="0" strike="noStrike" spc="-1" dirty="0"/>
              </a:p>
            </p:txBody>
          </p:sp>
          <p:sp>
            <p:nvSpPr>
              <p:cNvPr id="23" name="CustomShape 7"/>
              <p:cNvSpPr/>
              <p:nvPr/>
            </p:nvSpPr>
            <p:spPr>
              <a:xfrm>
                <a:off x="7905037" y="5351400"/>
                <a:ext cx="2175323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Jan Müller</a:t>
                </a:r>
                <a:r>
                  <a:rPr lang="de-DE" sz="1200" b="1" strike="noStrike" spc="-1" dirty="0">
                    <a:solidFill>
                      <a:srgbClr val="FFFFFF"/>
                    </a:solidFill>
                    <a:ea typeface="Roboto Thin"/>
                  </a:rPr>
                  <a:t> / Keanu Stückrad</a:t>
                </a:r>
                <a:endParaRPr lang="de-DE" sz="1200" b="0" strike="noStrike" spc="-1" dirty="0"/>
              </a:p>
            </p:txBody>
          </p:sp>
        </p:grpSp>
        <p:sp>
          <p:nvSpPr>
            <p:cNvPr id="21" name="CustomShape 8"/>
            <p:cNvSpPr/>
            <p:nvPr/>
          </p:nvSpPr>
          <p:spPr>
            <a:xfrm>
              <a:off x="4896000" y="5351400"/>
              <a:ext cx="369000" cy="2728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fld id="{8487F77B-CBCF-4DAA-98A3-BE1DAB203056}" type="slidenum">
                <a:rPr lang="de-DE" sz="1200" b="0" strike="noStrike" spc="-1">
                  <a:solidFill>
                    <a:srgbClr val="FFFFFF"/>
                  </a:solidFill>
                  <a:ea typeface="Roboto Thin"/>
                </a:rPr>
                <a:t>16</a:t>
              </a:fld>
              <a:endParaRPr lang="de-DE" sz="1200" b="0" strike="noStrike" spc="-1" dirty="0"/>
            </a:p>
          </p:txBody>
        </p:sp>
      </p:grpSp>
      <p:pic>
        <p:nvPicPr>
          <p:cNvPr id="2" name="Bild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000" y="1908206"/>
            <a:ext cx="4212000" cy="28800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4" name="Bild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0094" y="1908206"/>
            <a:ext cx="4171674" cy="29160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9316604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CustomShape 1"/>
          <p:cNvSpPr/>
          <p:nvPr/>
        </p:nvSpPr>
        <p:spPr>
          <a:xfrm>
            <a:off x="0" y="139320"/>
            <a:ext cx="5040000" cy="53640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5" name="TextShape 2"/>
          <p:cNvSpPr txBox="1"/>
          <p:nvPr/>
        </p:nvSpPr>
        <p:spPr>
          <a:xfrm>
            <a:off x="0" y="135720"/>
            <a:ext cx="5040000" cy="536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lnSpc>
                <a:spcPct val="90000"/>
              </a:lnSpc>
            </a:pPr>
            <a:r>
              <a:rPr lang="de-DE" sz="2800" spc="-1" dirty="0">
                <a:solidFill>
                  <a:srgbClr val="000000"/>
                </a:solidFill>
                <a:latin typeface="+mj-lt"/>
                <a:ea typeface="Roboto Light"/>
              </a:rPr>
              <a:t>Spiel verloren</a:t>
            </a:r>
            <a:endParaRPr lang="de-DE" sz="2800" b="0" strike="noStrike" spc="-1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106" name="Grafik 5"/>
          <p:cNvPicPr/>
          <p:nvPr/>
        </p:nvPicPr>
        <p:blipFill>
          <a:blip r:embed="rId3"/>
          <a:stretch/>
        </p:blipFill>
        <p:spPr>
          <a:xfrm>
            <a:off x="8427600" y="180720"/>
            <a:ext cx="1652760" cy="946080"/>
          </a:xfrm>
          <a:prstGeom prst="rect">
            <a:avLst/>
          </a:prstGeom>
          <a:ln>
            <a:noFill/>
          </a:ln>
        </p:spPr>
      </p:pic>
      <p:sp>
        <p:nvSpPr>
          <p:cNvPr id="107" name="CustomShape 3"/>
          <p:cNvSpPr/>
          <p:nvPr/>
        </p:nvSpPr>
        <p:spPr>
          <a:xfrm>
            <a:off x="5896080" y="2109960"/>
            <a:ext cx="1690200" cy="96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0" name="CustomShape 4"/>
          <p:cNvSpPr/>
          <p:nvPr/>
        </p:nvSpPr>
        <p:spPr>
          <a:xfrm>
            <a:off x="2169566" y="1400297"/>
            <a:ext cx="75276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2000" b="0" strike="noStrike" cap="small" spc="-1" dirty="0">
                <a:solidFill>
                  <a:srgbClr val="FFFFFF"/>
                </a:solidFill>
                <a:ea typeface="Roboto Black"/>
              </a:rPr>
              <a:t>Soll</a:t>
            </a:r>
            <a:endParaRPr lang="de-DE" sz="1800" b="0" strike="noStrike" cap="small" spc="-1" dirty="0"/>
          </a:p>
        </p:txBody>
      </p:sp>
      <p:sp>
        <p:nvSpPr>
          <p:cNvPr id="111" name="CustomShape 5"/>
          <p:cNvSpPr/>
          <p:nvPr/>
        </p:nvSpPr>
        <p:spPr>
          <a:xfrm>
            <a:off x="7321269" y="1386257"/>
            <a:ext cx="5562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2000" b="0" strike="noStrike" cap="small" spc="-1" dirty="0">
                <a:solidFill>
                  <a:srgbClr val="FFFFFF"/>
                </a:solidFill>
                <a:ea typeface="Roboto Black"/>
              </a:rPr>
              <a:t>Ist</a:t>
            </a:r>
            <a:endParaRPr lang="de-DE" sz="1800" b="0" strike="noStrike" cap="small" spc="-1" dirty="0"/>
          </a:p>
        </p:txBody>
      </p:sp>
      <p:sp>
        <p:nvSpPr>
          <p:cNvPr id="112" name="Line 6"/>
          <p:cNvSpPr/>
          <p:nvPr/>
        </p:nvSpPr>
        <p:spPr>
          <a:xfrm>
            <a:off x="2143440" y="1782360"/>
            <a:ext cx="753120" cy="360"/>
          </a:xfrm>
          <a:prstGeom prst="line">
            <a:avLst/>
          </a:prstGeom>
          <a:ln>
            <a:solidFill>
              <a:srgbClr val="03DAC6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3" name="Line 7"/>
          <p:cNvSpPr/>
          <p:nvPr/>
        </p:nvSpPr>
        <p:spPr>
          <a:xfrm>
            <a:off x="7183800" y="1768680"/>
            <a:ext cx="753120" cy="360"/>
          </a:xfrm>
          <a:prstGeom prst="line">
            <a:avLst/>
          </a:prstGeom>
          <a:ln>
            <a:solidFill>
              <a:srgbClr val="03DAC6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19" name="Group 4"/>
          <p:cNvGrpSpPr/>
          <p:nvPr/>
        </p:nvGrpSpPr>
        <p:grpSpPr>
          <a:xfrm>
            <a:off x="0" y="5351400"/>
            <a:ext cx="10080360" cy="454680"/>
            <a:chOff x="0" y="5351400"/>
            <a:chExt cx="10080360" cy="454680"/>
          </a:xfrm>
        </p:grpSpPr>
        <p:grpSp>
          <p:nvGrpSpPr>
            <p:cNvPr id="20" name="Group 5"/>
            <p:cNvGrpSpPr/>
            <p:nvPr/>
          </p:nvGrpSpPr>
          <p:grpSpPr>
            <a:xfrm>
              <a:off x="0" y="5351400"/>
              <a:ext cx="10080360" cy="454680"/>
              <a:chOff x="0" y="5351400"/>
              <a:chExt cx="10080360" cy="454680"/>
            </a:xfrm>
          </p:grpSpPr>
          <p:sp>
            <p:nvSpPr>
              <p:cNvPr id="22" name="CustomShape 6"/>
              <p:cNvSpPr/>
              <p:nvPr/>
            </p:nvSpPr>
            <p:spPr>
              <a:xfrm>
                <a:off x="0" y="5351400"/>
                <a:ext cx="95580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>
                  <a:lnSpc>
                    <a:spcPct val="100000"/>
                  </a:lnSpc>
                </a:pPr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12</a:t>
                </a:r>
                <a:r>
                  <a:rPr lang="de-DE" sz="1200" b="0" strike="noStrike" spc="-1" dirty="0">
                    <a:solidFill>
                      <a:srgbClr val="FFFFFF"/>
                    </a:solidFill>
                    <a:ea typeface="Roboto Thin"/>
                  </a:rPr>
                  <a:t>.08.2019</a:t>
                </a:r>
                <a:endParaRPr lang="de-DE" sz="1200" b="0" strike="noStrike" spc="-1" dirty="0"/>
              </a:p>
            </p:txBody>
          </p:sp>
          <p:sp>
            <p:nvSpPr>
              <p:cNvPr id="23" name="CustomShape 7"/>
              <p:cNvSpPr/>
              <p:nvPr/>
            </p:nvSpPr>
            <p:spPr>
              <a:xfrm>
                <a:off x="7905037" y="5351400"/>
                <a:ext cx="2175323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Jan Müller</a:t>
                </a:r>
                <a:r>
                  <a:rPr lang="de-DE" sz="1200" b="1" strike="noStrike" spc="-1" dirty="0">
                    <a:solidFill>
                      <a:srgbClr val="FFFFFF"/>
                    </a:solidFill>
                    <a:ea typeface="Roboto Thin"/>
                  </a:rPr>
                  <a:t> / Keanu Stückrad</a:t>
                </a:r>
                <a:endParaRPr lang="de-DE" sz="1200" b="0" strike="noStrike" spc="-1" dirty="0"/>
              </a:p>
            </p:txBody>
          </p:sp>
        </p:grpSp>
        <p:sp>
          <p:nvSpPr>
            <p:cNvPr id="21" name="CustomShape 8"/>
            <p:cNvSpPr/>
            <p:nvPr/>
          </p:nvSpPr>
          <p:spPr>
            <a:xfrm>
              <a:off x="4896000" y="5351400"/>
              <a:ext cx="369000" cy="2728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fld id="{8487F77B-CBCF-4DAA-98A3-BE1DAB203056}" type="slidenum">
                <a:rPr lang="de-DE" sz="1200" b="0" strike="noStrike" spc="-1">
                  <a:solidFill>
                    <a:srgbClr val="FFFFFF"/>
                  </a:solidFill>
                  <a:ea typeface="Roboto Thin"/>
                </a:rPr>
                <a:t>17</a:t>
              </a:fld>
              <a:endParaRPr lang="de-DE" sz="1200" b="0" strike="noStrike" spc="-1" dirty="0"/>
            </a:p>
          </p:txBody>
        </p:sp>
      </p:grpSp>
      <p:pic>
        <p:nvPicPr>
          <p:cNvPr id="3" name="Bild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000" y="1908206"/>
            <a:ext cx="4212000" cy="28800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5" name="Bild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5970" y="1908206"/>
            <a:ext cx="4159772" cy="29160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4552654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CustomShape 1"/>
          <p:cNvSpPr/>
          <p:nvPr/>
        </p:nvSpPr>
        <p:spPr>
          <a:xfrm>
            <a:off x="0" y="139320"/>
            <a:ext cx="5040000" cy="53640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5" name="TextShape 2"/>
          <p:cNvSpPr txBox="1"/>
          <p:nvPr/>
        </p:nvSpPr>
        <p:spPr>
          <a:xfrm>
            <a:off x="0" y="135720"/>
            <a:ext cx="5040000" cy="536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lnSpc>
                <a:spcPct val="90000"/>
              </a:lnSpc>
            </a:pPr>
            <a:r>
              <a:rPr lang="de-DE" sz="2800" spc="-1" dirty="0">
                <a:solidFill>
                  <a:srgbClr val="000000"/>
                </a:solidFill>
                <a:latin typeface="+mj-lt"/>
                <a:ea typeface="Roboto Light"/>
              </a:rPr>
              <a:t>Beobachtungsende</a:t>
            </a:r>
            <a:endParaRPr lang="de-DE" sz="2800" b="0" strike="noStrike" spc="-1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106" name="Grafik 5"/>
          <p:cNvPicPr/>
          <p:nvPr/>
        </p:nvPicPr>
        <p:blipFill>
          <a:blip r:embed="rId3"/>
          <a:stretch/>
        </p:blipFill>
        <p:spPr>
          <a:xfrm>
            <a:off x="8427600" y="180720"/>
            <a:ext cx="1652760" cy="946080"/>
          </a:xfrm>
          <a:prstGeom prst="rect">
            <a:avLst/>
          </a:prstGeom>
          <a:ln>
            <a:noFill/>
          </a:ln>
        </p:spPr>
      </p:pic>
      <p:sp>
        <p:nvSpPr>
          <p:cNvPr id="107" name="CustomShape 3"/>
          <p:cNvSpPr/>
          <p:nvPr/>
        </p:nvSpPr>
        <p:spPr>
          <a:xfrm>
            <a:off x="5896080" y="2109960"/>
            <a:ext cx="1690200" cy="96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0" name="CustomShape 4"/>
          <p:cNvSpPr/>
          <p:nvPr/>
        </p:nvSpPr>
        <p:spPr>
          <a:xfrm>
            <a:off x="2169566" y="1400297"/>
            <a:ext cx="75276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2000" b="0" strike="noStrike" cap="small" spc="-1" dirty="0">
                <a:solidFill>
                  <a:srgbClr val="FFFFFF"/>
                </a:solidFill>
                <a:ea typeface="Roboto Black"/>
              </a:rPr>
              <a:t>Soll</a:t>
            </a:r>
            <a:endParaRPr lang="de-DE" sz="1800" b="0" strike="noStrike" cap="small" spc="-1" dirty="0"/>
          </a:p>
        </p:txBody>
      </p:sp>
      <p:sp>
        <p:nvSpPr>
          <p:cNvPr id="111" name="CustomShape 5"/>
          <p:cNvSpPr/>
          <p:nvPr/>
        </p:nvSpPr>
        <p:spPr>
          <a:xfrm>
            <a:off x="7321269" y="1386257"/>
            <a:ext cx="5562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2000" b="0" strike="noStrike" cap="small" spc="-1" dirty="0">
                <a:solidFill>
                  <a:srgbClr val="FFFFFF"/>
                </a:solidFill>
                <a:ea typeface="Roboto Black"/>
              </a:rPr>
              <a:t>Ist</a:t>
            </a:r>
            <a:endParaRPr lang="de-DE" sz="1800" b="0" strike="noStrike" cap="small" spc="-1" dirty="0"/>
          </a:p>
        </p:txBody>
      </p:sp>
      <p:sp>
        <p:nvSpPr>
          <p:cNvPr id="112" name="Line 6"/>
          <p:cNvSpPr/>
          <p:nvPr/>
        </p:nvSpPr>
        <p:spPr>
          <a:xfrm>
            <a:off x="2143440" y="1782360"/>
            <a:ext cx="753120" cy="360"/>
          </a:xfrm>
          <a:prstGeom prst="line">
            <a:avLst/>
          </a:prstGeom>
          <a:ln>
            <a:solidFill>
              <a:srgbClr val="03DAC6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3" name="Line 7"/>
          <p:cNvSpPr/>
          <p:nvPr/>
        </p:nvSpPr>
        <p:spPr>
          <a:xfrm>
            <a:off x="7183800" y="1768680"/>
            <a:ext cx="753120" cy="360"/>
          </a:xfrm>
          <a:prstGeom prst="line">
            <a:avLst/>
          </a:prstGeom>
          <a:ln>
            <a:solidFill>
              <a:srgbClr val="03DAC6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19" name="Group 4"/>
          <p:cNvGrpSpPr/>
          <p:nvPr/>
        </p:nvGrpSpPr>
        <p:grpSpPr>
          <a:xfrm>
            <a:off x="0" y="5351400"/>
            <a:ext cx="10080360" cy="454680"/>
            <a:chOff x="0" y="5351400"/>
            <a:chExt cx="10080360" cy="454680"/>
          </a:xfrm>
        </p:grpSpPr>
        <p:grpSp>
          <p:nvGrpSpPr>
            <p:cNvPr id="20" name="Group 5"/>
            <p:cNvGrpSpPr/>
            <p:nvPr/>
          </p:nvGrpSpPr>
          <p:grpSpPr>
            <a:xfrm>
              <a:off x="0" y="5351400"/>
              <a:ext cx="10080360" cy="454680"/>
              <a:chOff x="0" y="5351400"/>
              <a:chExt cx="10080360" cy="454680"/>
            </a:xfrm>
          </p:grpSpPr>
          <p:sp>
            <p:nvSpPr>
              <p:cNvPr id="22" name="CustomShape 6"/>
              <p:cNvSpPr/>
              <p:nvPr/>
            </p:nvSpPr>
            <p:spPr>
              <a:xfrm>
                <a:off x="0" y="5351400"/>
                <a:ext cx="95580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>
                  <a:lnSpc>
                    <a:spcPct val="100000"/>
                  </a:lnSpc>
                </a:pPr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12</a:t>
                </a:r>
                <a:r>
                  <a:rPr lang="de-DE" sz="1200" b="0" strike="noStrike" spc="-1" dirty="0">
                    <a:solidFill>
                      <a:srgbClr val="FFFFFF"/>
                    </a:solidFill>
                    <a:ea typeface="Roboto Thin"/>
                  </a:rPr>
                  <a:t>.08.2019</a:t>
                </a:r>
                <a:endParaRPr lang="de-DE" sz="1200" b="0" strike="noStrike" spc="-1" dirty="0"/>
              </a:p>
            </p:txBody>
          </p:sp>
          <p:sp>
            <p:nvSpPr>
              <p:cNvPr id="23" name="CustomShape 7"/>
              <p:cNvSpPr/>
              <p:nvPr/>
            </p:nvSpPr>
            <p:spPr>
              <a:xfrm>
                <a:off x="7905037" y="5351400"/>
                <a:ext cx="2175323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Jan Müller</a:t>
                </a:r>
                <a:r>
                  <a:rPr lang="de-DE" sz="1200" b="1" strike="noStrike" spc="-1" dirty="0">
                    <a:solidFill>
                      <a:srgbClr val="FFFFFF"/>
                    </a:solidFill>
                    <a:ea typeface="Roboto Thin"/>
                  </a:rPr>
                  <a:t> / Keanu Stückrad</a:t>
                </a:r>
                <a:endParaRPr lang="de-DE" sz="1200" b="0" strike="noStrike" spc="-1" dirty="0"/>
              </a:p>
            </p:txBody>
          </p:sp>
        </p:grpSp>
        <p:sp>
          <p:nvSpPr>
            <p:cNvPr id="21" name="CustomShape 8"/>
            <p:cNvSpPr/>
            <p:nvPr/>
          </p:nvSpPr>
          <p:spPr>
            <a:xfrm>
              <a:off x="4896000" y="5351400"/>
              <a:ext cx="369000" cy="2728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fld id="{8487F77B-CBCF-4DAA-98A3-BE1DAB203056}" type="slidenum">
                <a:rPr lang="de-DE" sz="1200" b="0" strike="noStrike" spc="-1">
                  <a:solidFill>
                    <a:srgbClr val="FFFFFF"/>
                  </a:solidFill>
                  <a:ea typeface="Roboto Thin"/>
                </a:rPr>
                <a:t>18</a:t>
              </a:fld>
              <a:endParaRPr lang="de-DE" sz="1200" b="0" strike="noStrike" spc="-1" dirty="0"/>
            </a:p>
          </p:txBody>
        </p:sp>
      </p:grpSp>
      <p:pic>
        <p:nvPicPr>
          <p:cNvPr id="2" name="Bild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7143" y="1908206"/>
            <a:ext cx="4177650" cy="29160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4" name="Bild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820" y="1908206"/>
            <a:ext cx="4212000" cy="28800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0350902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CustomShape 1"/>
          <p:cNvSpPr/>
          <p:nvPr/>
        </p:nvSpPr>
        <p:spPr>
          <a:xfrm>
            <a:off x="0" y="139320"/>
            <a:ext cx="5040000" cy="53640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5" name="TextShape 2"/>
          <p:cNvSpPr txBox="1"/>
          <p:nvPr/>
        </p:nvSpPr>
        <p:spPr>
          <a:xfrm>
            <a:off x="0" y="135720"/>
            <a:ext cx="5040000" cy="536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lnSpc>
                <a:spcPct val="90000"/>
              </a:lnSpc>
            </a:pPr>
            <a:r>
              <a:rPr lang="de-DE" sz="2800" spc="-1" dirty="0">
                <a:solidFill>
                  <a:srgbClr val="000000"/>
                </a:solidFill>
                <a:latin typeface="+mj-lt"/>
                <a:ea typeface="Roboto Light"/>
              </a:rPr>
              <a:t>Phase beenden</a:t>
            </a:r>
            <a:endParaRPr lang="de-DE" sz="2800" b="0" strike="noStrike" spc="-1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106" name="Grafik 5"/>
          <p:cNvPicPr/>
          <p:nvPr/>
        </p:nvPicPr>
        <p:blipFill>
          <a:blip r:embed="rId3"/>
          <a:stretch/>
        </p:blipFill>
        <p:spPr>
          <a:xfrm>
            <a:off x="8427600" y="180720"/>
            <a:ext cx="1652760" cy="946080"/>
          </a:xfrm>
          <a:prstGeom prst="rect">
            <a:avLst/>
          </a:prstGeom>
          <a:ln>
            <a:noFill/>
          </a:ln>
        </p:spPr>
      </p:pic>
      <p:sp>
        <p:nvSpPr>
          <p:cNvPr id="107" name="CustomShape 3"/>
          <p:cNvSpPr/>
          <p:nvPr/>
        </p:nvSpPr>
        <p:spPr>
          <a:xfrm>
            <a:off x="5896080" y="2109960"/>
            <a:ext cx="1690200" cy="96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0" name="CustomShape 4"/>
          <p:cNvSpPr/>
          <p:nvPr/>
        </p:nvSpPr>
        <p:spPr>
          <a:xfrm>
            <a:off x="2169566" y="1400297"/>
            <a:ext cx="75276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2000" b="0" strike="noStrike" cap="small" spc="-1" dirty="0">
                <a:solidFill>
                  <a:srgbClr val="FFFFFF"/>
                </a:solidFill>
                <a:ea typeface="Roboto Black"/>
              </a:rPr>
              <a:t>Soll</a:t>
            </a:r>
            <a:endParaRPr lang="de-DE" sz="1800" b="0" strike="noStrike" cap="small" spc="-1" dirty="0"/>
          </a:p>
        </p:txBody>
      </p:sp>
      <p:sp>
        <p:nvSpPr>
          <p:cNvPr id="111" name="CustomShape 5"/>
          <p:cNvSpPr/>
          <p:nvPr/>
        </p:nvSpPr>
        <p:spPr>
          <a:xfrm>
            <a:off x="7321269" y="1386257"/>
            <a:ext cx="5562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2000" b="0" strike="noStrike" cap="small" spc="-1" dirty="0">
                <a:solidFill>
                  <a:srgbClr val="FFFFFF"/>
                </a:solidFill>
                <a:ea typeface="Roboto Black"/>
              </a:rPr>
              <a:t>Ist</a:t>
            </a:r>
            <a:endParaRPr lang="de-DE" sz="1800" b="0" strike="noStrike" cap="small" spc="-1" dirty="0"/>
          </a:p>
        </p:txBody>
      </p:sp>
      <p:sp>
        <p:nvSpPr>
          <p:cNvPr id="112" name="Line 6"/>
          <p:cNvSpPr/>
          <p:nvPr/>
        </p:nvSpPr>
        <p:spPr>
          <a:xfrm>
            <a:off x="2143440" y="1782360"/>
            <a:ext cx="753120" cy="360"/>
          </a:xfrm>
          <a:prstGeom prst="line">
            <a:avLst/>
          </a:prstGeom>
          <a:ln>
            <a:solidFill>
              <a:srgbClr val="03DAC6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3" name="Line 7"/>
          <p:cNvSpPr/>
          <p:nvPr/>
        </p:nvSpPr>
        <p:spPr>
          <a:xfrm>
            <a:off x="7183800" y="1768680"/>
            <a:ext cx="753120" cy="360"/>
          </a:xfrm>
          <a:prstGeom prst="line">
            <a:avLst/>
          </a:prstGeom>
          <a:ln>
            <a:solidFill>
              <a:srgbClr val="03DAC6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19" name="Group 4"/>
          <p:cNvGrpSpPr/>
          <p:nvPr/>
        </p:nvGrpSpPr>
        <p:grpSpPr>
          <a:xfrm>
            <a:off x="0" y="5351400"/>
            <a:ext cx="10080360" cy="454680"/>
            <a:chOff x="0" y="5351400"/>
            <a:chExt cx="10080360" cy="454680"/>
          </a:xfrm>
        </p:grpSpPr>
        <p:grpSp>
          <p:nvGrpSpPr>
            <p:cNvPr id="20" name="Group 5"/>
            <p:cNvGrpSpPr/>
            <p:nvPr/>
          </p:nvGrpSpPr>
          <p:grpSpPr>
            <a:xfrm>
              <a:off x="0" y="5351400"/>
              <a:ext cx="10080360" cy="454680"/>
              <a:chOff x="0" y="5351400"/>
              <a:chExt cx="10080360" cy="454680"/>
            </a:xfrm>
          </p:grpSpPr>
          <p:sp>
            <p:nvSpPr>
              <p:cNvPr id="22" name="CustomShape 6"/>
              <p:cNvSpPr/>
              <p:nvPr/>
            </p:nvSpPr>
            <p:spPr>
              <a:xfrm>
                <a:off x="0" y="5351400"/>
                <a:ext cx="95580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>
                  <a:lnSpc>
                    <a:spcPct val="100000"/>
                  </a:lnSpc>
                </a:pPr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12</a:t>
                </a:r>
                <a:r>
                  <a:rPr lang="de-DE" sz="1200" b="0" strike="noStrike" spc="-1" dirty="0">
                    <a:solidFill>
                      <a:srgbClr val="FFFFFF"/>
                    </a:solidFill>
                    <a:ea typeface="Roboto Thin"/>
                  </a:rPr>
                  <a:t>.08.2019</a:t>
                </a:r>
                <a:endParaRPr lang="de-DE" sz="1200" b="0" strike="noStrike" spc="-1" dirty="0"/>
              </a:p>
            </p:txBody>
          </p:sp>
          <p:sp>
            <p:nvSpPr>
              <p:cNvPr id="23" name="CustomShape 7"/>
              <p:cNvSpPr/>
              <p:nvPr/>
            </p:nvSpPr>
            <p:spPr>
              <a:xfrm>
                <a:off x="7905037" y="5351400"/>
                <a:ext cx="2175323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Jan Müller</a:t>
                </a:r>
                <a:r>
                  <a:rPr lang="de-DE" sz="1200" b="1" strike="noStrike" spc="-1" dirty="0">
                    <a:solidFill>
                      <a:srgbClr val="FFFFFF"/>
                    </a:solidFill>
                    <a:ea typeface="Roboto Thin"/>
                  </a:rPr>
                  <a:t> / Keanu Stückrad</a:t>
                </a:r>
                <a:endParaRPr lang="de-DE" sz="1200" b="0" strike="noStrike" spc="-1" dirty="0"/>
              </a:p>
            </p:txBody>
          </p:sp>
        </p:grpSp>
        <p:sp>
          <p:nvSpPr>
            <p:cNvPr id="21" name="CustomShape 8"/>
            <p:cNvSpPr/>
            <p:nvPr/>
          </p:nvSpPr>
          <p:spPr>
            <a:xfrm>
              <a:off x="4896000" y="5351400"/>
              <a:ext cx="369000" cy="2728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fld id="{8487F77B-CBCF-4DAA-98A3-BE1DAB203056}" type="slidenum">
                <a:rPr lang="de-DE" sz="1200" b="0" strike="noStrike" spc="-1">
                  <a:solidFill>
                    <a:srgbClr val="FFFFFF"/>
                  </a:solidFill>
                  <a:ea typeface="Roboto Thin"/>
                </a:rPr>
                <a:t>19</a:t>
              </a:fld>
              <a:endParaRPr lang="de-DE" sz="1200" b="0" strike="noStrike" spc="-1" dirty="0"/>
            </a:p>
          </p:txBody>
        </p:sp>
      </p:grpSp>
      <p:pic>
        <p:nvPicPr>
          <p:cNvPr id="3" name="Bild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557" y="1908206"/>
            <a:ext cx="4210526" cy="28800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5" name="Bild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5653" y="1908206"/>
            <a:ext cx="4155844" cy="28800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9691885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CustomShape 1"/>
          <p:cNvSpPr/>
          <p:nvPr/>
        </p:nvSpPr>
        <p:spPr>
          <a:xfrm>
            <a:off x="0" y="135360"/>
            <a:ext cx="5040000" cy="53640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" name="TextShape 2"/>
          <p:cNvSpPr txBox="1"/>
          <p:nvPr/>
        </p:nvSpPr>
        <p:spPr>
          <a:xfrm>
            <a:off x="0" y="135360"/>
            <a:ext cx="5040000" cy="536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lnSpc>
                <a:spcPct val="90000"/>
              </a:lnSpc>
            </a:pPr>
            <a:r>
              <a:rPr lang="de-DE" sz="2800" b="0" strike="noStrike" spc="-1" dirty="0">
                <a:solidFill>
                  <a:srgbClr val="000000"/>
                </a:solidFill>
                <a:latin typeface="+mj-lt"/>
                <a:ea typeface="Roboto Thin"/>
              </a:rPr>
              <a:t>Agenda</a:t>
            </a:r>
            <a:endParaRPr lang="de-DE" sz="2800" b="0" strike="noStrike" spc="-1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52" name="Grafik 5"/>
          <p:cNvPicPr/>
          <p:nvPr/>
        </p:nvPicPr>
        <p:blipFill>
          <a:blip r:embed="rId2"/>
          <a:stretch/>
        </p:blipFill>
        <p:spPr>
          <a:xfrm>
            <a:off x="4417920" y="1339920"/>
            <a:ext cx="5223600" cy="2990520"/>
          </a:xfrm>
          <a:prstGeom prst="rect">
            <a:avLst/>
          </a:prstGeom>
          <a:ln>
            <a:noFill/>
          </a:ln>
        </p:spPr>
      </p:pic>
      <p:grpSp>
        <p:nvGrpSpPr>
          <p:cNvPr id="53" name="Group 3"/>
          <p:cNvGrpSpPr/>
          <p:nvPr/>
        </p:nvGrpSpPr>
        <p:grpSpPr>
          <a:xfrm>
            <a:off x="448199" y="1573560"/>
            <a:ext cx="6267394" cy="2497680"/>
            <a:chOff x="448200" y="1573560"/>
            <a:chExt cx="5581440" cy="2497680"/>
          </a:xfrm>
        </p:grpSpPr>
        <p:grpSp>
          <p:nvGrpSpPr>
            <p:cNvPr id="54" name="Group 4"/>
            <p:cNvGrpSpPr/>
            <p:nvPr/>
          </p:nvGrpSpPr>
          <p:grpSpPr>
            <a:xfrm>
              <a:off x="448200" y="1573560"/>
              <a:ext cx="5581440" cy="2497680"/>
              <a:chOff x="448200" y="1573560"/>
              <a:chExt cx="5581440" cy="2497680"/>
            </a:xfrm>
          </p:grpSpPr>
          <p:sp>
            <p:nvSpPr>
              <p:cNvPr id="55" name="CustomShape 5"/>
              <p:cNvSpPr/>
              <p:nvPr/>
            </p:nvSpPr>
            <p:spPr>
              <a:xfrm>
                <a:off x="467280" y="1573560"/>
                <a:ext cx="5562360" cy="2497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 marL="343080" indent="-342720">
                  <a:lnSpc>
                    <a:spcPct val="100000"/>
                  </a:lnSpc>
                  <a:spcAft>
                    <a:spcPts val="1199"/>
                  </a:spcAft>
                  <a:buClr>
                    <a:srgbClr val="FFFFFF"/>
                  </a:buClr>
                  <a:buFont typeface="Arial"/>
                  <a:buAutoNum type="arabicPeriod"/>
                </a:pPr>
                <a:r>
                  <a:rPr lang="de-DE" spc="-1" dirty="0">
                    <a:solidFill>
                      <a:srgbClr val="FFFFFF"/>
                    </a:solidFill>
                    <a:ea typeface="Roboto Light"/>
                  </a:rPr>
                  <a:t>Standpunkt des </a:t>
                </a:r>
                <a:r>
                  <a:rPr lang="de-DE" spc="-1" dirty="0" err="1">
                    <a:solidFill>
                      <a:srgbClr val="FFFFFF"/>
                    </a:solidFill>
                    <a:ea typeface="Roboto Light"/>
                  </a:rPr>
                  <a:t>Releaseanfangs</a:t>
                </a:r>
                <a:endParaRPr lang="de-DE" sz="1800" b="0" strike="noStrike" spc="-1" dirty="0"/>
              </a:p>
              <a:p>
                <a:pPr marL="343080" indent="-342720">
                  <a:lnSpc>
                    <a:spcPct val="100000"/>
                  </a:lnSpc>
                  <a:spcAft>
                    <a:spcPts val="1199"/>
                  </a:spcAft>
                  <a:buClr>
                    <a:srgbClr val="FFFFFF"/>
                  </a:buClr>
                  <a:buFont typeface="Arial"/>
                  <a:buAutoNum type="arabicPeriod"/>
                </a:pPr>
                <a:r>
                  <a:rPr lang="de-DE" sz="1800" b="0" strike="noStrike" spc="-1" dirty="0">
                    <a:solidFill>
                      <a:srgbClr val="FFFFFF"/>
                    </a:solidFill>
                    <a:ea typeface="Roboto Light"/>
                  </a:rPr>
                  <a:t>Anforderungen vs. Realisierung</a:t>
                </a:r>
                <a:endParaRPr lang="de-DE" sz="1800" b="0" strike="noStrike" spc="-1" dirty="0"/>
              </a:p>
              <a:p>
                <a:pPr marL="343080" indent="-342720">
                  <a:lnSpc>
                    <a:spcPct val="100000"/>
                  </a:lnSpc>
                  <a:spcAft>
                    <a:spcPts val="1199"/>
                  </a:spcAft>
                  <a:buClr>
                    <a:srgbClr val="FFFFFF"/>
                  </a:buClr>
                  <a:buFont typeface="Arial"/>
                  <a:buAutoNum type="arabicPeriod"/>
                </a:pPr>
                <a:r>
                  <a:rPr lang="de-DE" sz="1800" b="0" strike="noStrike" spc="-1" dirty="0">
                    <a:solidFill>
                      <a:srgbClr val="FFFFFF"/>
                    </a:solidFill>
                    <a:ea typeface="Roboto Light"/>
                  </a:rPr>
                  <a:t>Projektverlauf</a:t>
                </a:r>
                <a:endParaRPr lang="de-DE" sz="1800" b="0" strike="noStrike" spc="-1" dirty="0"/>
              </a:p>
              <a:p>
                <a:pPr marL="343080" indent="-342720">
                  <a:lnSpc>
                    <a:spcPct val="100000"/>
                  </a:lnSpc>
                  <a:spcAft>
                    <a:spcPts val="1199"/>
                  </a:spcAft>
                  <a:buClr>
                    <a:srgbClr val="FFFFFF"/>
                  </a:buClr>
                  <a:buFont typeface="Arial"/>
                  <a:buAutoNum type="arabicPeriod"/>
                </a:pPr>
                <a:r>
                  <a:rPr lang="de-DE" sz="1800" b="0" strike="noStrike" spc="-1" dirty="0">
                    <a:solidFill>
                      <a:srgbClr val="FFFFFF"/>
                    </a:solidFill>
                    <a:ea typeface="Roboto Light"/>
                  </a:rPr>
                  <a:t>Technische Entscheidungen</a:t>
                </a:r>
                <a:endParaRPr lang="de-DE" sz="1800" b="0" strike="noStrike" spc="-1" dirty="0"/>
              </a:p>
              <a:p>
                <a:pPr marL="343080" indent="-342720">
                  <a:lnSpc>
                    <a:spcPct val="100000"/>
                  </a:lnSpc>
                  <a:spcAft>
                    <a:spcPts val="1199"/>
                  </a:spcAft>
                  <a:buClr>
                    <a:srgbClr val="FFFFFF"/>
                  </a:buClr>
                  <a:buFont typeface="Arial"/>
                  <a:buAutoNum type="arabicPeriod"/>
                </a:pPr>
                <a:r>
                  <a:rPr lang="de-DE" sz="1800" b="0" strike="noStrike" spc="-1" dirty="0">
                    <a:solidFill>
                      <a:srgbClr val="FFFFFF"/>
                    </a:solidFill>
                    <a:ea typeface="Roboto Light"/>
                  </a:rPr>
                  <a:t>Lizenzen</a:t>
                </a:r>
                <a:endParaRPr lang="de-DE" sz="1800" b="0" strike="noStrike" spc="-1" dirty="0"/>
              </a:p>
              <a:p>
                <a:pPr marL="343080" indent="-342720">
                  <a:lnSpc>
                    <a:spcPct val="100000"/>
                  </a:lnSpc>
                  <a:buClr>
                    <a:srgbClr val="FFFFFF"/>
                  </a:buClr>
                  <a:buFont typeface="Arial"/>
                  <a:buAutoNum type="arabicPeriod"/>
                </a:pPr>
                <a:r>
                  <a:rPr lang="de-DE" sz="1800" b="0" strike="noStrike" spc="-1" dirty="0">
                    <a:solidFill>
                      <a:srgbClr val="FFFFFF"/>
                    </a:solidFill>
                    <a:ea typeface="Roboto Light"/>
                  </a:rPr>
                  <a:t>Live Demo</a:t>
                </a:r>
                <a:endParaRPr lang="de-DE" sz="1800" b="0" strike="noStrike" spc="-1" dirty="0"/>
              </a:p>
            </p:txBody>
          </p:sp>
          <p:sp>
            <p:nvSpPr>
              <p:cNvPr id="56" name="Line 6"/>
              <p:cNvSpPr/>
              <p:nvPr/>
            </p:nvSpPr>
            <p:spPr>
              <a:xfrm>
                <a:off x="467280" y="1938210"/>
                <a:ext cx="3562200" cy="360"/>
              </a:xfrm>
              <a:prstGeom prst="line">
                <a:avLst/>
              </a:prstGeom>
              <a:ln>
                <a:solidFill>
                  <a:srgbClr val="BB86FC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/>
              <a:lstStyle/>
              <a:p>
                <a:endParaRPr lang="de-DE" dirty="0"/>
              </a:p>
            </p:txBody>
          </p:sp>
          <p:sp>
            <p:nvSpPr>
              <p:cNvPr id="57" name="Line 7"/>
              <p:cNvSpPr/>
              <p:nvPr/>
            </p:nvSpPr>
            <p:spPr>
              <a:xfrm>
                <a:off x="467280" y="4047810"/>
                <a:ext cx="3600360" cy="360"/>
              </a:xfrm>
              <a:prstGeom prst="line">
                <a:avLst/>
              </a:prstGeom>
              <a:ln>
                <a:solidFill>
                  <a:srgbClr val="BB86FC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/>
              <a:lstStyle/>
              <a:p>
                <a:endParaRPr lang="de-DE" dirty="0"/>
              </a:p>
            </p:txBody>
          </p:sp>
          <p:sp>
            <p:nvSpPr>
              <p:cNvPr id="58" name="Line 8"/>
              <p:cNvSpPr/>
              <p:nvPr/>
            </p:nvSpPr>
            <p:spPr>
              <a:xfrm>
                <a:off x="448200" y="3207930"/>
                <a:ext cx="3600360" cy="360"/>
              </a:xfrm>
              <a:prstGeom prst="line">
                <a:avLst/>
              </a:prstGeom>
              <a:ln>
                <a:solidFill>
                  <a:srgbClr val="BB86FC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/>
              <a:lstStyle/>
              <a:p>
                <a:endParaRPr lang="de-DE" dirty="0"/>
              </a:p>
            </p:txBody>
          </p:sp>
          <p:sp>
            <p:nvSpPr>
              <p:cNvPr id="59" name="Line 9"/>
              <p:cNvSpPr/>
              <p:nvPr/>
            </p:nvSpPr>
            <p:spPr>
              <a:xfrm>
                <a:off x="467280" y="3643170"/>
                <a:ext cx="3600360" cy="360"/>
              </a:xfrm>
              <a:prstGeom prst="line">
                <a:avLst/>
              </a:prstGeom>
              <a:ln>
                <a:solidFill>
                  <a:srgbClr val="BB86FC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/>
              <a:lstStyle/>
              <a:p>
                <a:endParaRPr lang="de-DE" dirty="0"/>
              </a:p>
            </p:txBody>
          </p:sp>
        </p:grpSp>
        <p:sp>
          <p:nvSpPr>
            <p:cNvPr id="60" name="Line 10"/>
            <p:cNvSpPr/>
            <p:nvPr/>
          </p:nvSpPr>
          <p:spPr>
            <a:xfrm>
              <a:off x="448200" y="2791410"/>
              <a:ext cx="3600360" cy="360"/>
            </a:xfrm>
            <a:prstGeom prst="line">
              <a:avLst/>
            </a:prstGeom>
            <a:ln>
              <a:solidFill>
                <a:srgbClr val="BB86FC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de-DE" dirty="0"/>
            </a:p>
          </p:txBody>
        </p:sp>
        <p:sp>
          <p:nvSpPr>
            <p:cNvPr id="61" name="Line 11"/>
            <p:cNvSpPr/>
            <p:nvPr/>
          </p:nvSpPr>
          <p:spPr>
            <a:xfrm>
              <a:off x="467280" y="2387850"/>
              <a:ext cx="3562200" cy="360"/>
            </a:xfrm>
            <a:prstGeom prst="line">
              <a:avLst/>
            </a:prstGeom>
            <a:ln>
              <a:solidFill>
                <a:srgbClr val="BB86FC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de-DE" dirty="0"/>
            </a:p>
          </p:txBody>
        </p:sp>
      </p:grp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CustomShape 1"/>
          <p:cNvSpPr/>
          <p:nvPr/>
        </p:nvSpPr>
        <p:spPr>
          <a:xfrm>
            <a:off x="0" y="139320"/>
            <a:ext cx="5040000" cy="53640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7" name="TextShape 2"/>
          <p:cNvSpPr txBox="1"/>
          <p:nvPr/>
        </p:nvSpPr>
        <p:spPr>
          <a:xfrm>
            <a:off x="0" y="135720"/>
            <a:ext cx="5040000" cy="536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lnSpc>
                <a:spcPct val="90000"/>
              </a:lnSpc>
            </a:pPr>
            <a:r>
              <a:rPr lang="de-DE" sz="2800" b="0" strike="noStrike" spc="-1" dirty="0">
                <a:solidFill>
                  <a:srgbClr val="000000"/>
                </a:solidFill>
                <a:latin typeface="+mj-lt"/>
                <a:ea typeface="Roboto Thin"/>
              </a:rPr>
              <a:t>Gegner ausw</a:t>
            </a:r>
            <a:r>
              <a:rPr lang="de-DE" sz="2800" spc="-1" dirty="0">
                <a:solidFill>
                  <a:srgbClr val="000000"/>
                </a:solidFill>
                <a:latin typeface="+mj-lt"/>
                <a:ea typeface="Roboto Thin"/>
              </a:rPr>
              <a:t>ählen</a:t>
            </a:r>
            <a:endParaRPr lang="de-DE" sz="2800" b="0" strike="noStrike" spc="-1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138" name="Grafik 5"/>
          <p:cNvPicPr/>
          <p:nvPr/>
        </p:nvPicPr>
        <p:blipFill>
          <a:blip r:embed="rId3"/>
          <a:stretch/>
        </p:blipFill>
        <p:spPr>
          <a:xfrm>
            <a:off x="8427600" y="180720"/>
            <a:ext cx="1652760" cy="946080"/>
          </a:xfrm>
          <a:prstGeom prst="rect">
            <a:avLst/>
          </a:prstGeom>
          <a:ln>
            <a:noFill/>
          </a:ln>
        </p:spPr>
      </p:pic>
      <p:sp>
        <p:nvSpPr>
          <p:cNvPr id="139" name="CustomShape 3"/>
          <p:cNvSpPr/>
          <p:nvPr/>
        </p:nvSpPr>
        <p:spPr>
          <a:xfrm>
            <a:off x="5896080" y="2109960"/>
            <a:ext cx="1690200" cy="96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2" name="CustomShape 5"/>
          <p:cNvSpPr/>
          <p:nvPr/>
        </p:nvSpPr>
        <p:spPr>
          <a:xfrm>
            <a:off x="600069" y="2816537"/>
            <a:ext cx="5562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2000" b="0" strike="noStrike" cap="small" spc="-1" dirty="0">
                <a:solidFill>
                  <a:srgbClr val="FFFFFF"/>
                </a:solidFill>
                <a:ea typeface="Roboto Black"/>
              </a:rPr>
              <a:t>Ist</a:t>
            </a:r>
            <a:endParaRPr lang="de-DE" sz="1800" b="0" strike="noStrike" cap="small" spc="-1" dirty="0"/>
          </a:p>
        </p:txBody>
      </p:sp>
      <p:sp>
        <p:nvSpPr>
          <p:cNvPr id="143" name="Line 6"/>
          <p:cNvSpPr/>
          <p:nvPr/>
        </p:nvSpPr>
        <p:spPr>
          <a:xfrm>
            <a:off x="449640" y="3198600"/>
            <a:ext cx="753480" cy="360"/>
          </a:xfrm>
          <a:prstGeom prst="line">
            <a:avLst/>
          </a:prstGeom>
          <a:ln>
            <a:solidFill>
              <a:srgbClr val="03DAC6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15" name="Group 4"/>
          <p:cNvGrpSpPr/>
          <p:nvPr/>
        </p:nvGrpSpPr>
        <p:grpSpPr>
          <a:xfrm>
            <a:off x="0" y="5351400"/>
            <a:ext cx="10080360" cy="454680"/>
            <a:chOff x="0" y="5351400"/>
            <a:chExt cx="10080360" cy="454680"/>
          </a:xfrm>
        </p:grpSpPr>
        <p:grpSp>
          <p:nvGrpSpPr>
            <p:cNvPr id="16" name="Group 5"/>
            <p:cNvGrpSpPr/>
            <p:nvPr/>
          </p:nvGrpSpPr>
          <p:grpSpPr>
            <a:xfrm>
              <a:off x="0" y="5351400"/>
              <a:ext cx="10080360" cy="454680"/>
              <a:chOff x="0" y="5351400"/>
              <a:chExt cx="10080360" cy="454680"/>
            </a:xfrm>
          </p:grpSpPr>
          <p:sp>
            <p:nvSpPr>
              <p:cNvPr id="18" name="CustomShape 6"/>
              <p:cNvSpPr/>
              <p:nvPr/>
            </p:nvSpPr>
            <p:spPr>
              <a:xfrm>
                <a:off x="0" y="5351400"/>
                <a:ext cx="95580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>
                  <a:lnSpc>
                    <a:spcPct val="100000"/>
                  </a:lnSpc>
                </a:pPr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12</a:t>
                </a:r>
                <a:r>
                  <a:rPr lang="de-DE" sz="1200" b="0" strike="noStrike" spc="-1" dirty="0">
                    <a:solidFill>
                      <a:srgbClr val="FFFFFF"/>
                    </a:solidFill>
                    <a:ea typeface="Roboto Thin"/>
                  </a:rPr>
                  <a:t>.08.2019</a:t>
                </a:r>
                <a:endParaRPr lang="de-DE" sz="1200" b="0" strike="noStrike" spc="-1" dirty="0"/>
              </a:p>
            </p:txBody>
          </p:sp>
          <p:sp>
            <p:nvSpPr>
              <p:cNvPr id="19" name="CustomShape 7"/>
              <p:cNvSpPr/>
              <p:nvPr/>
            </p:nvSpPr>
            <p:spPr>
              <a:xfrm>
                <a:off x="7905037" y="5351400"/>
                <a:ext cx="2175323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Jan Müller</a:t>
                </a:r>
                <a:r>
                  <a:rPr lang="de-DE" sz="1200" b="1" strike="noStrike" spc="-1" dirty="0">
                    <a:solidFill>
                      <a:srgbClr val="FFFFFF"/>
                    </a:solidFill>
                    <a:ea typeface="Roboto Thin"/>
                  </a:rPr>
                  <a:t> / Keanu Stückrad</a:t>
                </a:r>
                <a:endParaRPr lang="de-DE" sz="1200" b="0" strike="noStrike" spc="-1" dirty="0"/>
              </a:p>
            </p:txBody>
          </p:sp>
        </p:grpSp>
        <p:sp>
          <p:nvSpPr>
            <p:cNvPr id="17" name="CustomShape 8"/>
            <p:cNvSpPr/>
            <p:nvPr/>
          </p:nvSpPr>
          <p:spPr>
            <a:xfrm>
              <a:off x="4896000" y="5351400"/>
              <a:ext cx="369000" cy="2728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de-DE" sz="1200" b="0" strike="noStrike" spc="-1" dirty="0">
                  <a:solidFill>
                    <a:srgbClr val="FFFFFF"/>
                  </a:solidFill>
                  <a:ea typeface="Roboto Thin"/>
                </a:rPr>
                <a:t>20</a:t>
              </a:r>
              <a:endParaRPr lang="de-DE" sz="1200" b="0" strike="noStrike" spc="-1" dirty="0"/>
            </a:p>
          </p:txBody>
        </p:sp>
      </p:grpSp>
      <p:pic>
        <p:nvPicPr>
          <p:cNvPr id="2" name="Bild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1151" y="916560"/>
            <a:ext cx="6180258" cy="43200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CustomShape 1"/>
          <p:cNvSpPr/>
          <p:nvPr/>
        </p:nvSpPr>
        <p:spPr>
          <a:xfrm>
            <a:off x="0" y="139320"/>
            <a:ext cx="5040000" cy="53640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7" name="TextShape 2"/>
          <p:cNvSpPr txBox="1"/>
          <p:nvPr/>
        </p:nvSpPr>
        <p:spPr>
          <a:xfrm>
            <a:off x="0" y="135720"/>
            <a:ext cx="5040000" cy="536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lnSpc>
                <a:spcPct val="90000"/>
              </a:lnSpc>
            </a:pPr>
            <a:r>
              <a:rPr lang="de-DE" sz="2800" b="0" strike="noStrike" spc="-1" dirty="0">
                <a:solidFill>
                  <a:srgbClr val="000000"/>
                </a:solidFill>
                <a:latin typeface="+mj-lt"/>
                <a:ea typeface="Roboto Thin"/>
              </a:rPr>
              <a:t>Lebensbalken</a:t>
            </a:r>
            <a:endParaRPr lang="de-DE" sz="2800" b="0" strike="noStrike" spc="-1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138" name="Grafik 5"/>
          <p:cNvPicPr/>
          <p:nvPr/>
        </p:nvPicPr>
        <p:blipFill>
          <a:blip r:embed="rId3"/>
          <a:stretch/>
        </p:blipFill>
        <p:spPr>
          <a:xfrm>
            <a:off x="8427600" y="180720"/>
            <a:ext cx="1652760" cy="946080"/>
          </a:xfrm>
          <a:prstGeom prst="rect">
            <a:avLst/>
          </a:prstGeom>
          <a:ln>
            <a:noFill/>
          </a:ln>
        </p:spPr>
      </p:pic>
      <p:sp>
        <p:nvSpPr>
          <p:cNvPr id="139" name="CustomShape 3"/>
          <p:cNvSpPr/>
          <p:nvPr/>
        </p:nvSpPr>
        <p:spPr>
          <a:xfrm>
            <a:off x="5896080" y="2109960"/>
            <a:ext cx="1690200" cy="96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2" name="CustomShape 5"/>
          <p:cNvSpPr/>
          <p:nvPr/>
        </p:nvSpPr>
        <p:spPr>
          <a:xfrm>
            <a:off x="600069" y="2816537"/>
            <a:ext cx="5562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2000" b="0" strike="noStrike" cap="small" spc="-1" dirty="0">
                <a:solidFill>
                  <a:srgbClr val="FFFFFF"/>
                </a:solidFill>
                <a:ea typeface="Roboto Black"/>
              </a:rPr>
              <a:t>Ist</a:t>
            </a:r>
            <a:endParaRPr lang="de-DE" sz="1800" b="0" strike="noStrike" cap="small" spc="-1" dirty="0"/>
          </a:p>
        </p:txBody>
      </p:sp>
      <p:sp>
        <p:nvSpPr>
          <p:cNvPr id="143" name="Line 6"/>
          <p:cNvSpPr/>
          <p:nvPr/>
        </p:nvSpPr>
        <p:spPr>
          <a:xfrm>
            <a:off x="449640" y="3198600"/>
            <a:ext cx="753480" cy="360"/>
          </a:xfrm>
          <a:prstGeom prst="line">
            <a:avLst/>
          </a:prstGeom>
          <a:ln>
            <a:solidFill>
              <a:srgbClr val="03DAC6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15" name="Group 4"/>
          <p:cNvGrpSpPr/>
          <p:nvPr/>
        </p:nvGrpSpPr>
        <p:grpSpPr>
          <a:xfrm>
            <a:off x="0" y="5351400"/>
            <a:ext cx="10080360" cy="454680"/>
            <a:chOff x="0" y="5351400"/>
            <a:chExt cx="10080360" cy="454680"/>
          </a:xfrm>
        </p:grpSpPr>
        <p:grpSp>
          <p:nvGrpSpPr>
            <p:cNvPr id="16" name="Group 5"/>
            <p:cNvGrpSpPr/>
            <p:nvPr/>
          </p:nvGrpSpPr>
          <p:grpSpPr>
            <a:xfrm>
              <a:off x="0" y="5351400"/>
              <a:ext cx="10080360" cy="454680"/>
              <a:chOff x="0" y="5351400"/>
              <a:chExt cx="10080360" cy="454680"/>
            </a:xfrm>
          </p:grpSpPr>
          <p:sp>
            <p:nvSpPr>
              <p:cNvPr id="18" name="CustomShape 6"/>
              <p:cNvSpPr/>
              <p:nvPr/>
            </p:nvSpPr>
            <p:spPr>
              <a:xfrm>
                <a:off x="0" y="5351400"/>
                <a:ext cx="95580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>
                  <a:lnSpc>
                    <a:spcPct val="100000"/>
                  </a:lnSpc>
                </a:pPr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12</a:t>
                </a:r>
                <a:r>
                  <a:rPr lang="de-DE" sz="1200" b="0" strike="noStrike" spc="-1" dirty="0">
                    <a:solidFill>
                      <a:srgbClr val="FFFFFF"/>
                    </a:solidFill>
                    <a:ea typeface="Roboto Thin"/>
                  </a:rPr>
                  <a:t>.08.2019</a:t>
                </a:r>
                <a:endParaRPr lang="de-DE" sz="1200" b="0" strike="noStrike" spc="-1" dirty="0"/>
              </a:p>
            </p:txBody>
          </p:sp>
          <p:sp>
            <p:nvSpPr>
              <p:cNvPr id="19" name="CustomShape 7"/>
              <p:cNvSpPr/>
              <p:nvPr/>
            </p:nvSpPr>
            <p:spPr>
              <a:xfrm>
                <a:off x="7905037" y="5351400"/>
                <a:ext cx="2175323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Jan Müller</a:t>
                </a:r>
                <a:r>
                  <a:rPr lang="de-DE" sz="1200" b="1" strike="noStrike" spc="-1" dirty="0">
                    <a:solidFill>
                      <a:srgbClr val="FFFFFF"/>
                    </a:solidFill>
                    <a:ea typeface="Roboto Thin"/>
                  </a:rPr>
                  <a:t> / Keanu Stückrad</a:t>
                </a:r>
                <a:endParaRPr lang="de-DE" sz="1200" b="0" strike="noStrike" spc="-1" dirty="0"/>
              </a:p>
            </p:txBody>
          </p:sp>
        </p:grpSp>
        <p:sp>
          <p:nvSpPr>
            <p:cNvPr id="17" name="CustomShape 8"/>
            <p:cNvSpPr/>
            <p:nvPr/>
          </p:nvSpPr>
          <p:spPr>
            <a:xfrm>
              <a:off x="4896000" y="5351400"/>
              <a:ext cx="369000" cy="2728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fld id="{8487F77B-CBCF-4DAA-98A3-BE1DAB203056}" type="slidenum">
                <a:rPr lang="de-DE" sz="1200" b="0" strike="noStrike" spc="-1">
                  <a:solidFill>
                    <a:srgbClr val="FFFFFF"/>
                  </a:solidFill>
                  <a:ea typeface="Roboto Thin"/>
                </a:rPr>
                <a:t>21</a:t>
              </a:fld>
              <a:endParaRPr lang="de-DE" sz="1200" b="0" strike="noStrike" spc="-1" dirty="0"/>
            </a:p>
          </p:txBody>
        </p:sp>
      </p:grpSp>
      <p:pic>
        <p:nvPicPr>
          <p:cNvPr id="3" name="Bild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0285" y="916560"/>
            <a:ext cx="6171429" cy="43200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56182088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CustomShape 1"/>
          <p:cNvSpPr/>
          <p:nvPr/>
        </p:nvSpPr>
        <p:spPr>
          <a:xfrm>
            <a:off x="0" y="139320"/>
            <a:ext cx="5040000" cy="53640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7" name="TextShape 2"/>
          <p:cNvSpPr txBox="1"/>
          <p:nvPr/>
        </p:nvSpPr>
        <p:spPr>
          <a:xfrm>
            <a:off x="0" y="135720"/>
            <a:ext cx="5040000" cy="536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lnSpc>
                <a:spcPct val="90000"/>
              </a:lnSpc>
            </a:pPr>
            <a:r>
              <a:rPr lang="de-DE" sz="2800" b="0" strike="noStrike" spc="-1" dirty="0">
                <a:solidFill>
                  <a:srgbClr val="000000"/>
                </a:solidFill>
                <a:latin typeface="+mj-lt"/>
                <a:ea typeface="Roboto Thin"/>
              </a:rPr>
              <a:t>Serverfehler</a:t>
            </a:r>
            <a:endParaRPr lang="de-DE" sz="2800" b="0" strike="noStrike" spc="-1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138" name="Grafik 5"/>
          <p:cNvPicPr/>
          <p:nvPr/>
        </p:nvPicPr>
        <p:blipFill>
          <a:blip r:embed="rId3"/>
          <a:stretch/>
        </p:blipFill>
        <p:spPr>
          <a:xfrm>
            <a:off x="8427600" y="180720"/>
            <a:ext cx="1652760" cy="946080"/>
          </a:xfrm>
          <a:prstGeom prst="rect">
            <a:avLst/>
          </a:prstGeom>
          <a:ln>
            <a:noFill/>
          </a:ln>
        </p:spPr>
      </p:pic>
      <p:sp>
        <p:nvSpPr>
          <p:cNvPr id="139" name="CustomShape 3"/>
          <p:cNvSpPr/>
          <p:nvPr/>
        </p:nvSpPr>
        <p:spPr>
          <a:xfrm>
            <a:off x="5896080" y="2109960"/>
            <a:ext cx="1690200" cy="96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2" name="CustomShape 5"/>
          <p:cNvSpPr/>
          <p:nvPr/>
        </p:nvSpPr>
        <p:spPr>
          <a:xfrm>
            <a:off x="600069" y="2816537"/>
            <a:ext cx="5562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2000" b="0" strike="noStrike" cap="small" spc="-1" dirty="0">
                <a:solidFill>
                  <a:srgbClr val="FFFFFF"/>
                </a:solidFill>
                <a:ea typeface="Roboto Black"/>
              </a:rPr>
              <a:t>Ist</a:t>
            </a:r>
            <a:endParaRPr lang="de-DE" sz="1800" b="0" strike="noStrike" cap="small" spc="-1" dirty="0"/>
          </a:p>
        </p:txBody>
      </p:sp>
      <p:sp>
        <p:nvSpPr>
          <p:cNvPr id="143" name="Line 6"/>
          <p:cNvSpPr/>
          <p:nvPr/>
        </p:nvSpPr>
        <p:spPr>
          <a:xfrm>
            <a:off x="449640" y="3198600"/>
            <a:ext cx="753480" cy="360"/>
          </a:xfrm>
          <a:prstGeom prst="line">
            <a:avLst/>
          </a:prstGeom>
          <a:ln>
            <a:solidFill>
              <a:srgbClr val="03DAC6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15" name="Group 4"/>
          <p:cNvGrpSpPr/>
          <p:nvPr/>
        </p:nvGrpSpPr>
        <p:grpSpPr>
          <a:xfrm>
            <a:off x="0" y="5351400"/>
            <a:ext cx="10080360" cy="454680"/>
            <a:chOff x="0" y="5351400"/>
            <a:chExt cx="10080360" cy="454680"/>
          </a:xfrm>
        </p:grpSpPr>
        <p:grpSp>
          <p:nvGrpSpPr>
            <p:cNvPr id="16" name="Group 5"/>
            <p:cNvGrpSpPr/>
            <p:nvPr/>
          </p:nvGrpSpPr>
          <p:grpSpPr>
            <a:xfrm>
              <a:off x="0" y="5351400"/>
              <a:ext cx="10080360" cy="454680"/>
              <a:chOff x="0" y="5351400"/>
              <a:chExt cx="10080360" cy="454680"/>
            </a:xfrm>
          </p:grpSpPr>
          <p:sp>
            <p:nvSpPr>
              <p:cNvPr id="18" name="CustomShape 6"/>
              <p:cNvSpPr/>
              <p:nvPr/>
            </p:nvSpPr>
            <p:spPr>
              <a:xfrm>
                <a:off x="0" y="5351400"/>
                <a:ext cx="95580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>
                  <a:lnSpc>
                    <a:spcPct val="100000"/>
                  </a:lnSpc>
                </a:pPr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12</a:t>
                </a:r>
                <a:r>
                  <a:rPr lang="de-DE" sz="1200" b="0" strike="noStrike" spc="-1" dirty="0">
                    <a:solidFill>
                      <a:srgbClr val="FFFFFF"/>
                    </a:solidFill>
                    <a:ea typeface="Roboto Thin"/>
                  </a:rPr>
                  <a:t>.08.2019</a:t>
                </a:r>
                <a:endParaRPr lang="de-DE" sz="1200" b="0" strike="noStrike" spc="-1" dirty="0"/>
              </a:p>
            </p:txBody>
          </p:sp>
          <p:sp>
            <p:nvSpPr>
              <p:cNvPr id="19" name="CustomShape 7"/>
              <p:cNvSpPr/>
              <p:nvPr/>
            </p:nvSpPr>
            <p:spPr>
              <a:xfrm>
                <a:off x="7905037" y="5351400"/>
                <a:ext cx="2175323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Jan Müller</a:t>
                </a:r>
                <a:r>
                  <a:rPr lang="de-DE" sz="1200" b="1" strike="noStrike" spc="-1" dirty="0">
                    <a:solidFill>
                      <a:srgbClr val="FFFFFF"/>
                    </a:solidFill>
                    <a:ea typeface="Roboto Thin"/>
                  </a:rPr>
                  <a:t> / Keanu Stückrad</a:t>
                </a:r>
                <a:endParaRPr lang="de-DE" sz="1200" b="0" strike="noStrike" spc="-1" dirty="0"/>
              </a:p>
            </p:txBody>
          </p:sp>
        </p:grpSp>
        <p:sp>
          <p:nvSpPr>
            <p:cNvPr id="17" name="CustomShape 8"/>
            <p:cNvSpPr/>
            <p:nvPr/>
          </p:nvSpPr>
          <p:spPr>
            <a:xfrm>
              <a:off x="4896000" y="5351400"/>
              <a:ext cx="369000" cy="2728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fld id="{8487F77B-CBCF-4DAA-98A3-BE1DAB203056}" type="slidenum">
                <a:rPr lang="de-DE" sz="1200" b="0" strike="noStrike" spc="-1">
                  <a:solidFill>
                    <a:srgbClr val="FFFFFF"/>
                  </a:solidFill>
                  <a:ea typeface="Roboto Thin"/>
                </a:rPr>
                <a:t>22</a:t>
              </a:fld>
              <a:endParaRPr lang="de-DE" sz="1200" b="0" strike="noStrike" spc="-1" dirty="0"/>
            </a:p>
          </p:txBody>
        </p:sp>
      </p:grpSp>
      <p:pic>
        <p:nvPicPr>
          <p:cNvPr id="2" name="Bild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4687" y="916560"/>
            <a:ext cx="6162625" cy="43200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7618105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CustomShape 1"/>
          <p:cNvSpPr/>
          <p:nvPr/>
        </p:nvSpPr>
        <p:spPr>
          <a:xfrm>
            <a:off x="0" y="139320"/>
            <a:ext cx="5040000" cy="53640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7" name="TextShape 2"/>
          <p:cNvSpPr txBox="1"/>
          <p:nvPr/>
        </p:nvSpPr>
        <p:spPr>
          <a:xfrm>
            <a:off x="0" y="135720"/>
            <a:ext cx="5040000" cy="536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lnSpc>
                <a:spcPct val="90000"/>
              </a:lnSpc>
            </a:pPr>
            <a:r>
              <a:rPr lang="de-DE" sz="2800" spc="-1" dirty="0">
                <a:solidFill>
                  <a:srgbClr val="000000"/>
                </a:solidFill>
                <a:latin typeface="+mj-lt"/>
                <a:ea typeface="Roboto Thin"/>
              </a:rPr>
              <a:t>Fehlende Features</a:t>
            </a:r>
            <a:endParaRPr lang="de-DE" sz="2800" b="0" strike="noStrike" spc="-1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138" name="Grafik 5"/>
          <p:cNvPicPr/>
          <p:nvPr/>
        </p:nvPicPr>
        <p:blipFill>
          <a:blip r:embed="rId3"/>
          <a:stretch/>
        </p:blipFill>
        <p:spPr>
          <a:xfrm>
            <a:off x="8427600" y="180720"/>
            <a:ext cx="1652760" cy="946080"/>
          </a:xfrm>
          <a:prstGeom prst="rect">
            <a:avLst/>
          </a:prstGeom>
          <a:ln>
            <a:noFill/>
          </a:ln>
        </p:spPr>
      </p:pic>
      <p:sp>
        <p:nvSpPr>
          <p:cNvPr id="139" name="CustomShape 3"/>
          <p:cNvSpPr/>
          <p:nvPr/>
        </p:nvSpPr>
        <p:spPr>
          <a:xfrm>
            <a:off x="5896080" y="2109960"/>
            <a:ext cx="1690200" cy="96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2" name="CustomShape 5"/>
          <p:cNvSpPr/>
          <p:nvPr/>
        </p:nvSpPr>
        <p:spPr>
          <a:xfrm>
            <a:off x="477900" y="2805094"/>
            <a:ext cx="745405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2000" b="0" strike="noStrike" cap="small" spc="-1">
                <a:solidFill>
                  <a:srgbClr val="FFFFFF"/>
                </a:solidFill>
                <a:ea typeface="Roboto Black"/>
              </a:rPr>
              <a:t>Soll</a:t>
            </a:r>
            <a:endParaRPr lang="de-DE" sz="1800" b="0" strike="noStrike" cap="small" spc="-1" dirty="0"/>
          </a:p>
        </p:txBody>
      </p:sp>
      <p:sp>
        <p:nvSpPr>
          <p:cNvPr id="143" name="Line 6"/>
          <p:cNvSpPr/>
          <p:nvPr/>
        </p:nvSpPr>
        <p:spPr>
          <a:xfrm>
            <a:off x="449640" y="3198600"/>
            <a:ext cx="753480" cy="360"/>
          </a:xfrm>
          <a:prstGeom prst="line">
            <a:avLst/>
          </a:prstGeom>
          <a:ln>
            <a:solidFill>
              <a:srgbClr val="03DAC6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15" name="Group 4"/>
          <p:cNvGrpSpPr/>
          <p:nvPr/>
        </p:nvGrpSpPr>
        <p:grpSpPr>
          <a:xfrm>
            <a:off x="0" y="5351400"/>
            <a:ext cx="10080360" cy="454680"/>
            <a:chOff x="0" y="5351400"/>
            <a:chExt cx="10080360" cy="454680"/>
          </a:xfrm>
        </p:grpSpPr>
        <p:grpSp>
          <p:nvGrpSpPr>
            <p:cNvPr id="16" name="Group 5"/>
            <p:cNvGrpSpPr/>
            <p:nvPr/>
          </p:nvGrpSpPr>
          <p:grpSpPr>
            <a:xfrm>
              <a:off x="0" y="5351400"/>
              <a:ext cx="10080360" cy="454680"/>
              <a:chOff x="0" y="5351400"/>
              <a:chExt cx="10080360" cy="454680"/>
            </a:xfrm>
          </p:grpSpPr>
          <p:sp>
            <p:nvSpPr>
              <p:cNvPr id="18" name="CustomShape 6"/>
              <p:cNvSpPr/>
              <p:nvPr/>
            </p:nvSpPr>
            <p:spPr>
              <a:xfrm>
                <a:off x="0" y="5351400"/>
                <a:ext cx="95580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>
                  <a:lnSpc>
                    <a:spcPct val="100000"/>
                  </a:lnSpc>
                </a:pPr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12</a:t>
                </a:r>
                <a:r>
                  <a:rPr lang="de-DE" sz="1200" b="0" strike="noStrike" spc="-1" dirty="0">
                    <a:solidFill>
                      <a:srgbClr val="FFFFFF"/>
                    </a:solidFill>
                    <a:ea typeface="Roboto Thin"/>
                  </a:rPr>
                  <a:t>.08.2019</a:t>
                </a:r>
                <a:endParaRPr lang="de-DE" sz="1200" b="0" strike="noStrike" spc="-1" dirty="0"/>
              </a:p>
            </p:txBody>
          </p:sp>
          <p:sp>
            <p:nvSpPr>
              <p:cNvPr id="19" name="CustomShape 7"/>
              <p:cNvSpPr/>
              <p:nvPr/>
            </p:nvSpPr>
            <p:spPr>
              <a:xfrm>
                <a:off x="7905037" y="5351400"/>
                <a:ext cx="2175323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Jan Müller</a:t>
                </a:r>
                <a:r>
                  <a:rPr lang="de-DE" sz="1200" b="1" strike="noStrike" spc="-1" dirty="0">
                    <a:solidFill>
                      <a:srgbClr val="FFFFFF"/>
                    </a:solidFill>
                    <a:ea typeface="Roboto Thin"/>
                  </a:rPr>
                  <a:t> / Keanu Stückrad</a:t>
                </a:r>
                <a:endParaRPr lang="de-DE" sz="1200" b="0" strike="noStrike" spc="-1" dirty="0"/>
              </a:p>
            </p:txBody>
          </p:sp>
        </p:grpSp>
        <p:sp>
          <p:nvSpPr>
            <p:cNvPr id="17" name="CustomShape 8"/>
            <p:cNvSpPr/>
            <p:nvPr/>
          </p:nvSpPr>
          <p:spPr>
            <a:xfrm>
              <a:off x="4896000" y="5351400"/>
              <a:ext cx="369000" cy="2728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fld id="{8487F77B-CBCF-4DAA-98A3-BE1DAB203056}" type="slidenum">
                <a:rPr lang="de-DE" sz="1200" b="0" strike="noStrike" spc="-1">
                  <a:solidFill>
                    <a:srgbClr val="FFFFFF"/>
                  </a:solidFill>
                  <a:ea typeface="Roboto Thin"/>
                </a:rPr>
                <a:t>23</a:t>
              </a:fld>
              <a:endParaRPr lang="de-DE" sz="1200" b="0" strike="noStrike" spc="-1" dirty="0"/>
            </a:p>
          </p:txBody>
        </p:sp>
      </p:grpSp>
      <p:pic>
        <p:nvPicPr>
          <p:cNvPr id="3" name="Bild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" b="-1"/>
          <a:stretch/>
        </p:blipFill>
        <p:spPr>
          <a:xfrm>
            <a:off x="1520453" y="853560"/>
            <a:ext cx="3087921" cy="21600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4" name="Bild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4853" y="857871"/>
            <a:ext cx="3157895" cy="21600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5" name="Bild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9936" y="3169774"/>
            <a:ext cx="3157895" cy="21600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Bild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320" y="3198600"/>
            <a:ext cx="3157895" cy="21600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056999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CustomShape 1"/>
          <p:cNvSpPr/>
          <p:nvPr/>
        </p:nvSpPr>
        <p:spPr>
          <a:xfrm>
            <a:off x="0" y="139320"/>
            <a:ext cx="5040000" cy="53640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2" name="TextShape 2"/>
          <p:cNvSpPr txBox="1"/>
          <p:nvPr/>
        </p:nvSpPr>
        <p:spPr>
          <a:xfrm>
            <a:off x="0" y="135720"/>
            <a:ext cx="5040000" cy="536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lnSpc>
                <a:spcPct val="90000"/>
              </a:lnSpc>
            </a:pPr>
            <a:r>
              <a:rPr lang="de-DE" sz="2800" b="0" strike="noStrike" spc="-1" dirty="0">
                <a:solidFill>
                  <a:srgbClr val="000000"/>
                </a:solidFill>
                <a:latin typeface="+mj-lt"/>
                <a:ea typeface="Roboto Thin"/>
              </a:rPr>
              <a:t>Zeitaufwand</a:t>
            </a:r>
            <a:endParaRPr lang="de-DE" sz="2800" b="0" strike="noStrike" spc="-1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173" name="Grafik 5"/>
          <p:cNvPicPr/>
          <p:nvPr/>
        </p:nvPicPr>
        <p:blipFill>
          <a:blip r:embed="rId3"/>
          <a:stretch/>
        </p:blipFill>
        <p:spPr>
          <a:xfrm>
            <a:off x="8427600" y="180720"/>
            <a:ext cx="1652760" cy="946080"/>
          </a:xfrm>
          <a:prstGeom prst="rect">
            <a:avLst/>
          </a:prstGeom>
          <a:ln>
            <a:noFill/>
          </a:ln>
        </p:spPr>
      </p:pic>
      <p:graphicFrame>
        <p:nvGraphicFramePr>
          <p:cNvPr id="175" name="Table 4"/>
          <p:cNvGraphicFramePr/>
          <p:nvPr>
            <p:extLst>
              <p:ext uri="{D42A27DB-BD31-4B8C-83A1-F6EECF244321}">
                <p14:modId xmlns:p14="http://schemas.microsoft.com/office/powerpoint/2010/main" val="643443276"/>
              </p:ext>
            </p:extLst>
          </p:nvPr>
        </p:nvGraphicFramePr>
        <p:xfrm>
          <a:off x="884700" y="1800147"/>
          <a:ext cx="8310600" cy="2196720"/>
        </p:xfrm>
        <a:graphic>
          <a:graphicData uri="http://schemas.openxmlformats.org/drawingml/2006/table">
            <a:tbl>
              <a:tblPr/>
              <a:tblGrid>
                <a:gridCol w="199764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042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1042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10456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66120">
                <a:tc>
                  <a:txBody>
                    <a:bodyPr/>
                    <a:lstStyle/>
                    <a:p>
                      <a:endParaRPr lang="de-DE">
                        <a:latin typeface="+mn-lt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de-DE" sz="1800" b="1" strike="noStrike" spc="-1" dirty="0">
                          <a:solidFill>
                            <a:srgbClr val="FFFFFF"/>
                          </a:solidFill>
                          <a:latin typeface="+mj-lt"/>
                          <a:ea typeface="DejaVu Sans"/>
                        </a:rPr>
                        <a:t>Sprint 5</a:t>
                      </a:r>
                      <a:endParaRPr lang="de-DE" sz="1800" b="0" strike="noStrike" spc="-1" dirty="0">
                        <a:latin typeface="+mj-lt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3816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de-DE" sz="1800" b="1" strike="noStrike" spc="-1" dirty="0">
                          <a:solidFill>
                            <a:srgbClr val="FFFFFF"/>
                          </a:solidFill>
                          <a:latin typeface="+mj-lt"/>
                          <a:ea typeface="DejaVu Sans"/>
                        </a:rPr>
                        <a:t>Sprint 6</a:t>
                      </a:r>
                      <a:endParaRPr lang="de-DE" sz="1800" b="0" strike="noStrike" spc="-1" dirty="0">
                        <a:latin typeface="+mj-lt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3816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de-DE" sz="1800" b="1" strike="noStrike" spc="-1" dirty="0">
                          <a:solidFill>
                            <a:srgbClr val="FFFFFF"/>
                          </a:solidFill>
                          <a:latin typeface="+mj-lt"/>
                          <a:ea typeface="DejaVu Sans"/>
                        </a:rPr>
                        <a:t>Release 3</a:t>
                      </a:r>
                      <a:endParaRPr lang="de-DE" sz="1800" b="0" strike="noStrike" spc="-1" dirty="0">
                        <a:latin typeface="+mj-lt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3816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661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de-DE" sz="1800" b="0" strike="noStrike" spc="-1" dirty="0">
                          <a:solidFill>
                            <a:srgbClr val="FFFFFF"/>
                          </a:solidFill>
                          <a:latin typeface="+mj-lt"/>
                          <a:ea typeface="Roboto Light"/>
                        </a:rPr>
                        <a:t>Geplant</a:t>
                      </a:r>
                      <a:endParaRPr lang="de-DE" sz="1800" b="0" strike="noStrike" spc="-1" dirty="0">
                        <a:latin typeface="+mj-lt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de-DE" sz="1800" b="0" strike="noStrike" spc="-1" dirty="0">
                          <a:solidFill>
                            <a:srgbClr val="FFFFFF"/>
                          </a:solidFill>
                          <a:latin typeface="+mn-lt"/>
                          <a:ea typeface="Roboto Light"/>
                        </a:rPr>
                        <a:t>116 Story Points</a:t>
                      </a:r>
                      <a:endParaRPr lang="de-DE" sz="1800" b="0" strike="noStrike" spc="-1" dirty="0">
                        <a:latin typeface="+mn-lt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3816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de-DE" sz="1800" b="0" strike="noStrike" spc="-1" dirty="0">
                          <a:solidFill>
                            <a:srgbClr val="FFFFFF"/>
                          </a:solidFill>
                          <a:latin typeface="+mn-lt"/>
                          <a:ea typeface="Roboto Light"/>
                        </a:rPr>
                        <a:t>87 Story Points</a:t>
                      </a:r>
                      <a:endParaRPr lang="de-DE" sz="1800" b="0" strike="noStrike" spc="-1" dirty="0">
                        <a:latin typeface="+mn-lt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3816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de-DE" sz="1800" b="0" strike="noStrike" spc="-1" dirty="0">
                          <a:solidFill>
                            <a:srgbClr val="FFFFFF"/>
                          </a:solidFill>
                          <a:latin typeface="+mn-lt"/>
                          <a:ea typeface="Roboto Light"/>
                        </a:rPr>
                        <a:t>116 Story Points</a:t>
                      </a:r>
                      <a:endParaRPr lang="de-DE" sz="1800" b="0" strike="noStrike" spc="-1" dirty="0">
                        <a:latin typeface="+mn-lt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3816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661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de-DE" sz="1800" b="0" strike="noStrike" spc="-1" dirty="0">
                          <a:solidFill>
                            <a:srgbClr val="FFFFFF"/>
                          </a:solidFill>
                          <a:latin typeface="+mj-lt"/>
                          <a:ea typeface="Roboto Light"/>
                        </a:rPr>
                        <a:t>Hinzugefügt</a:t>
                      </a:r>
                      <a:endParaRPr lang="de-DE" sz="1800" b="0" strike="noStrike" spc="-1" dirty="0">
                        <a:latin typeface="+mj-lt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de-DE" sz="1800" b="0" strike="noStrike" spc="-1" dirty="0">
                          <a:solidFill>
                            <a:srgbClr val="FFFFFF"/>
                          </a:solidFill>
                          <a:latin typeface="+mn-lt"/>
                          <a:ea typeface="Roboto Light"/>
                        </a:rPr>
                        <a:t>-</a:t>
                      </a:r>
                      <a:endParaRPr lang="de-DE" sz="1800" b="0" strike="noStrike" spc="-1" dirty="0">
                        <a:latin typeface="+mn-lt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38160">
                      <a:noFill/>
                    </a:lnT>
                    <a:lnB w="1224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de-DE" sz="1800" b="0" strike="noStrike" spc="-1" dirty="0">
                          <a:solidFill>
                            <a:srgbClr val="FFFFFF"/>
                          </a:solidFill>
                          <a:latin typeface="+mn-lt"/>
                          <a:ea typeface="Roboto Light"/>
                        </a:rPr>
                        <a:t>13</a:t>
                      </a:r>
                      <a:r>
                        <a:rPr lang="de-DE" sz="1800" b="0" strike="noStrike" spc="-1" baseline="0" dirty="0">
                          <a:solidFill>
                            <a:srgbClr val="FFFFFF"/>
                          </a:solidFill>
                          <a:latin typeface="+mn-lt"/>
                          <a:ea typeface="Roboto Light"/>
                        </a:rPr>
                        <a:t> Story Points</a:t>
                      </a:r>
                      <a:endParaRPr lang="de-DE" sz="1800" b="0" strike="noStrike" spc="-1" dirty="0">
                        <a:latin typeface="+mn-lt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38160">
                      <a:noFill/>
                    </a:lnT>
                    <a:lnB w="1224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de-DE" sz="1800" b="0" strike="noStrike" spc="-1" dirty="0">
                          <a:solidFill>
                            <a:srgbClr val="FFFFFF"/>
                          </a:solidFill>
                          <a:latin typeface="+mn-lt"/>
                          <a:ea typeface="Roboto Light"/>
                        </a:rPr>
                        <a:t>13 Story Points</a:t>
                      </a:r>
                      <a:endParaRPr lang="de-DE" sz="1800" b="0" strike="noStrike" spc="-1" dirty="0">
                        <a:latin typeface="+mn-lt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38160">
                      <a:noFill/>
                    </a:lnT>
                    <a:lnB w="1224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661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de-DE" sz="1800" b="0" strike="noStrike" spc="-1" dirty="0">
                          <a:solidFill>
                            <a:srgbClr val="FFFFFF"/>
                          </a:solidFill>
                          <a:latin typeface="+mj-lt"/>
                          <a:ea typeface="Roboto Light"/>
                        </a:rPr>
                        <a:t>Abgeschlossen</a:t>
                      </a:r>
                      <a:endParaRPr lang="de-DE" sz="1800" b="0" strike="noStrike" spc="-1" dirty="0">
                        <a:latin typeface="+mj-lt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de-DE" sz="1800" b="0" strike="noStrike" spc="-1" dirty="0">
                          <a:solidFill>
                            <a:srgbClr val="FFFFFF"/>
                          </a:solidFill>
                          <a:latin typeface="+mn-lt"/>
                          <a:ea typeface="Roboto Light"/>
                        </a:rPr>
                        <a:t>29 Story Points</a:t>
                      </a:r>
                      <a:endParaRPr lang="de-DE" sz="1800" b="0" strike="noStrike" spc="-1" dirty="0">
                        <a:latin typeface="+mn-lt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de-DE" sz="1800" b="0" strike="noStrike" spc="-1" dirty="0">
                          <a:solidFill>
                            <a:srgbClr val="FFFFFF"/>
                          </a:solidFill>
                          <a:latin typeface="+mn-lt"/>
                          <a:ea typeface="Roboto Light"/>
                        </a:rPr>
                        <a:t>100</a:t>
                      </a:r>
                      <a:r>
                        <a:rPr lang="de-DE" sz="1800" b="0" strike="noStrike" spc="-1" baseline="0" dirty="0">
                          <a:solidFill>
                            <a:srgbClr val="FFFFFF"/>
                          </a:solidFill>
                          <a:latin typeface="+mn-lt"/>
                          <a:ea typeface="Roboto Light"/>
                        </a:rPr>
                        <a:t> Story Points</a:t>
                      </a:r>
                      <a:endParaRPr lang="de-DE" sz="1800" b="0" strike="noStrike" spc="-1" dirty="0">
                        <a:latin typeface="+mn-lt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de-DE" sz="1800" b="0" strike="noStrike" spc="-1" dirty="0">
                          <a:solidFill>
                            <a:srgbClr val="FFFFFF"/>
                          </a:solidFill>
                          <a:latin typeface="+mn-lt"/>
                          <a:ea typeface="Roboto Light"/>
                        </a:rPr>
                        <a:t>129 Story Points</a:t>
                      </a:r>
                      <a:endParaRPr lang="de-DE" sz="1800" b="0" strike="noStrike" spc="-1" dirty="0">
                        <a:latin typeface="+mn-lt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661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1199"/>
                        </a:spcAft>
                      </a:pPr>
                      <a:r>
                        <a:rPr lang="de-DE" sz="1800" b="0" strike="noStrike" spc="-1" dirty="0">
                          <a:solidFill>
                            <a:srgbClr val="FFFFFF"/>
                          </a:solidFill>
                          <a:latin typeface="+mj-lt"/>
                          <a:ea typeface="Roboto Light"/>
                        </a:rPr>
                        <a:t>Angefangen</a:t>
                      </a:r>
                      <a:endParaRPr lang="de-DE" sz="1800" b="0" strike="noStrike" spc="-1" dirty="0">
                        <a:latin typeface="+mj-lt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199"/>
                        </a:spcAft>
                      </a:pPr>
                      <a:r>
                        <a:rPr lang="de-DE" sz="1800" b="0" strike="noStrike" spc="-1" dirty="0">
                          <a:solidFill>
                            <a:srgbClr val="FFFFFF"/>
                          </a:solidFill>
                          <a:latin typeface="+mn-lt"/>
                          <a:ea typeface="Roboto Light"/>
                        </a:rPr>
                        <a:t>34 Story Points</a:t>
                      </a:r>
                      <a:endParaRPr lang="de-DE" sz="1800" b="0" strike="noStrike" spc="-1" dirty="0">
                        <a:latin typeface="+mn-lt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199"/>
                        </a:spcAft>
                      </a:pPr>
                      <a:r>
                        <a:rPr lang="de-DE" sz="1800" b="0" strike="noStrike" spc="-1" dirty="0">
                          <a:solidFill>
                            <a:srgbClr val="FFFFFF"/>
                          </a:solidFill>
                          <a:latin typeface="+mn-lt"/>
                          <a:ea typeface="Roboto Light"/>
                        </a:rPr>
                        <a:t>-</a:t>
                      </a:r>
                      <a:endParaRPr lang="de-DE" sz="1800" b="0" strike="noStrike" spc="-1" dirty="0">
                        <a:latin typeface="+mn-lt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199"/>
                        </a:spcAft>
                      </a:pPr>
                      <a:r>
                        <a:rPr lang="de-DE" sz="1800" b="0" strike="noStrike" spc="-1" dirty="0">
                          <a:solidFill>
                            <a:schemeClr val="bg1"/>
                          </a:solidFill>
                          <a:latin typeface="+mn-lt"/>
                        </a:rPr>
                        <a:t>-</a:t>
                      </a: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661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199"/>
                        </a:spcBef>
                      </a:pPr>
                      <a:r>
                        <a:rPr lang="de-DE" sz="1800" b="0" strike="noStrike" spc="-1" dirty="0">
                          <a:solidFill>
                            <a:srgbClr val="FFFFFF"/>
                          </a:solidFill>
                          <a:latin typeface="+mj-lt"/>
                          <a:ea typeface="Roboto Light"/>
                        </a:rPr>
                        <a:t>Zeit Insgesamt</a:t>
                      </a:r>
                      <a:endParaRPr lang="de-DE" sz="1800" b="0" strike="noStrike" spc="-1" dirty="0">
                        <a:latin typeface="+mj-lt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99"/>
                        </a:spcBef>
                      </a:pPr>
                      <a:r>
                        <a:rPr lang="de-DE" sz="1800" b="0" strike="noStrike" spc="-1" dirty="0">
                          <a:solidFill>
                            <a:srgbClr val="FFFFFF"/>
                          </a:solidFill>
                          <a:latin typeface="+mn-lt"/>
                          <a:ea typeface="Roboto Light"/>
                        </a:rPr>
                        <a:t>87 h 6 min</a:t>
                      </a:r>
                      <a:endParaRPr lang="de-DE" sz="1800" b="0" strike="noStrike" spc="-1" dirty="0">
                        <a:latin typeface="+mn-lt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99"/>
                        </a:spcBef>
                      </a:pPr>
                      <a:r>
                        <a:rPr lang="de-DE" sz="1800" b="0" strike="noStrike" spc="-1" dirty="0">
                          <a:solidFill>
                            <a:srgbClr val="FFFFFF"/>
                          </a:solidFill>
                          <a:latin typeface="+mn-lt"/>
                          <a:ea typeface="Roboto Light"/>
                        </a:rPr>
                        <a:t>81 h 42 min</a:t>
                      </a:r>
                      <a:endParaRPr lang="de-DE" sz="1800" b="0" strike="noStrike" spc="-1" dirty="0">
                        <a:latin typeface="+mn-lt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99"/>
                        </a:spcBef>
                      </a:pPr>
                      <a:r>
                        <a:rPr lang="de-DE" sz="1800" b="0" strike="noStrike" spc="-1" dirty="0">
                          <a:solidFill>
                            <a:srgbClr val="FFFFFF"/>
                          </a:solidFill>
                          <a:latin typeface="+mn-lt"/>
                          <a:ea typeface="Roboto Light"/>
                        </a:rPr>
                        <a:t>168 h 48 min</a:t>
                      </a:r>
                      <a:endParaRPr lang="de-DE" sz="1800" b="0" strike="noStrike" spc="-1" dirty="0">
                        <a:latin typeface="+mn-lt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176" name="Line 5"/>
          <p:cNvSpPr/>
          <p:nvPr/>
        </p:nvSpPr>
        <p:spPr>
          <a:xfrm>
            <a:off x="876420" y="2157837"/>
            <a:ext cx="8311320" cy="360"/>
          </a:xfrm>
          <a:prstGeom prst="line">
            <a:avLst/>
          </a:prstGeom>
          <a:ln>
            <a:solidFill>
              <a:srgbClr val="03DAC6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7" name="Line 6"/>
          <p:cNvSpPr/>
          <p:nvPr/>
        </p:nvSpPr>
        <p:spPr>
          <a:xfrm>
            <a:off x="868500" y="3642012"/>
            <a:ext cx="8327160" cy="360"/>
          </a:xfrm>
          <a:prstGeom prst="line">
            <a:avLst/>
          </a:prstGeom>
          <a:ln>
            <a:solidFill>
              <a:srgbClr val="03DAC6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de-DE" dirty="0"/>
          </a:p>
        </p:txBody>
      </p:sp>
      <p:grpSp>
        <p:nvGrpSpPr>
          <p:cNvPr id="14" name="Group 4"/>
          <p:cNvGrpSpPr/>
          <p:nvPr/>
        </p:nvGrpSpPr>
        <p:grpSpPr>
          <a:xfrm>
            <a:off x="0" y="5351400"/>
            <a:ext cx="10080360" cy="454680"/>
            <a:chOff x="0" y="5351400"/>
            <a:chExt cx="10080360" cy="454680"/>
          </a:xfrm>
        </p:grpSpPr>
        <p:grpSp>
          <p:nvGrpSpPr>
            <p:cNvPr id="15" name="Group 5"/>
            <p:cNvGrpSpPr/>
            <p:nvPr/>
          </p:nvGrpSpPr>
          <p:grpSpPr>
            <a:xfrm>
              <a:off x="0" y="5351400"/>
              <a:ext cx="10080360" cy="454680"/>
              <a:chOff x="0" y="5351400"/>
              <a:chExt cx="10080360" cy="454680"/>
            </a:xfrm>
          </p:grpSpPr>
          <p:sp>
            <p:nvSpPr>
              <p:cNvPr id="17" name="CustomShape 6"/>
              <p:cNvSpPr/>
              <p:nvPr/>
            </p:nvSpPr>
            <p:spPr>
              <a:xfrm>
                <a:off x="0" y="5351400"/>
                <a:ext cx="95580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>
                  <a:lnSpc>
                    <a:spcPct val="100000"/>
                  </a:lnSpc>
                </a:pPr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12</a:t>
                </a:r>
                <a:r>
                  <a:rPr lang="de-DE" sz="1200" b="0" strike="noStrike" spc="-1" dirty="0">
                    <a:solidFill>
                      <a:srgbClr val="FFFFFF"/>
                    </a:solidFill>
                    <a:ea typeface="Roboto Thin"/>
                  </a:rPr>
                  <a:t>.08.2019</a:t>
                </a:r>
                <a:endParaRPr lang="de-DE" sz="1200" b="0" strike="noStrike" spc="-1" dirty="0"/>
              </a:p>
            </p:txBody>
          </p:sp>
          <p:sp>
            <p:nvSpPr>
              <p:cNvPr id="18" name="CustomShape 7"/>
              <p:cNvSpPr/>
              <p:nvPr/>
            </p:nvSpPr>
            <p:spPr>
              <a:xfrm>
                <a:off x="7905037" y="5351400"/>
                <a:ext cx="2175323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Jan Müller</a:t>
                </a:r>
                <a:r>
                  <a:rPr lang="de-DE" sz="1200" b="1" strike="noStrike" spc="-1" dirty="0">
                    <a:solidFill>
                      <a:srgbClr val="FFFFFF"/>
                    </a:solidFill>
                    <a:ea typeface="Roboto Thin"/>
                  </a:rPr>
                  <a:t> / Keanu Stückrad</a:t>
                </a:r>
                <a:endParaRPr lang="de-DE" sz="1200" b="0" strike="noStrike" spc="-1" dirty="0"/>
              </a:p>
            </p:txBody>
          </p:sp>
        </p:grpSp>
        <p:sp>
          <p:nvSpPr>
            <p:cNvPr id="16" name="CustomShape 8"/>
            <p:cNvSpPr/>
            <p:nvPr/>
          </p:nvSpPr>
          <p:spPr>
            <a:xfrm>
              <a:off x="4896000" y="5351400"/>
              <a:ext cx="369000" cy="2728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de-DE" sz="1200" spc="-1" dirty="0">
                  <a:solidFill>
                    <a:srgbClr val="FFFFFF"/>
                  </a:solidFill>
                  <a:ea typeface="Roboto Thin"/>
                </a:rPr>
                <a:t>24</a:t>
              </a:r>
              <a:endParaRPr lang="de-DE" sz="1200" b="0" strike="noStrike" spc="-1" dirty="0"/>
            </a:p>
          </p:txBody>
        </p:sp>
      </p:grp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CustomShape 1"/>
          <p:cNvSpPr/>
          <p:nvPr/>
        </p:nvSpPr>
        <p:spPr>
          <a:xfrm>
            <a:off x="0" y="139320"/>
            <a:ext cx="5040000" cy="53640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4" name="TextShape 2"/>
          <p:cNvSpPr txBox="1"/>
          <p:nvPr/>
        </p:nvSpPr>
        <p:spPr>
          <a:xfrm>
            <a:off x="0" y="135720"/>
            <a:ext cx="5040000" cy="536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lnSpc>
                <a:spcPct val="90000"/>
              </a:lnSpc>
            </a:pPr>
            <a:r>
              <a:rPr lang="de-DE" sz="2800" b="0" strike="noStrike" spc="-1" dirty="0">
                <a:solidFill>
                  <a:srgbClr val="000000"/>
                </a:solidFill>
                <a:latin typeface="+mj-lt"/>
                <a:ea typeface="Roboto Thin"/>
              </a:rPr>
              <a:t>Team G</a:t>
            </a:r>
            <a:endParaRPr lang="de-DE" sz="2800" b="0" strike="noStrike" spc="-1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185" name="Grafik 5"/>
          <p:cNvPicPr/>
          <p:nvPr/>
        </p:nvPicPr>
        <p:blipFill>
          <a:blip r:embed="rId3"/>
          <a:stretch/>
        </p:blipFill>
        <p:spPr>
          <a:xfrm>
            <a:off x="8427600" y="180720"/>
            <a:ext cx="1652760" cy="946080"/>
          </a:xfrm>
          <a:prstGeom prst="rect">
            <a:avLst/>
          </a:prstGeom>
          <a:ln>
            <a:noFill/>
          </a:ln>
        </p:spPr>
      </p:pic>
      <p:pic>
        <p:nvPicPr>
          <p:cNvPr id="187" name="Grafik 31"/>
          <p:cNvPicPr/>
          <p:nvPr/>
        </p:nvPicPr>
        <p:blipFill>
          <a:blip r:embed="rId4"/>
          <a:stretch/>
        </p:blipFill>
        <p:spPr>
          <a:xfrm>
            <a:off x="6019560" y="3751560"/>
            <a:ext cx="1142640" cy="1142640"/>
          </a:xfrm>
          <a:prstGeom prst="rect">
            <a:avLst/>
          </a:prstGeom>
          <a:ln>
            <a:noFill/>
          </a:ln>
        </p:spPr>
      </p:pic>
      <p:pic>
        <p:nvPicPr>
          <p:cNvPr id="188" name="Grafik 33"/>
          <p:cNvPicPr/>
          <p:nvPr/>
        </p:nvPicPr>
        <p:blipFill>
          <a:blip r:embed="rId5"/>
          <a:stretch/>
        </p:blipFill>
        <p:spPr>
          <a:xfrm>
            <a:off x="6019560" y="1041480"/>
            <a:ext cx="1142640" cy="1142640"/>
          </a:xfrm>
          <a:prstGeom prst="rect">
            <a:avLst/>
          </a:prstGeom>
          <a:ln>
            <a:noFill/>
          </a:ln>
        </p:spPr>
      </p:pic>
      <p:pic>
        <p:nvPicPr>
          <p:cNvPr id="189" name="Grafik 35"/>
          <p:cNvPicPr/>
          <p:nvPr/>
        </p:nvPicPr>
        <p:blipFill>
          <a:blip r:embed="rId6"/>
          <a:stretch/>
        </p:blipFill>
        <p:spPr>
          <a:xfrm>
            <a:off x="2918160" y="1041480"/>
            <a:ext cx="1142640" cy="1142640"/>
          </a:xfrm>
          <a:prstGeom prst="rect">
            <a:avLst/>
          </a:prstGeom>
          <a:ln>
            <a:noFill/>
          </a:ln>
        </p:spPr>
      </p:pic>
      <p:pic>
        <p:nvPicPr>
          <p:cNvPr id="190" name="Grafik 37"/>
          <p:cNvPicPr/>
          <p:nvPr/>
        </p:nvPicPr>
        <p:blipFill>
          <a:blip r:embed="rId7"/>
          <a:stretch/>
        </p:blipFill>
        <p:spPr>
          <a:xfrm>
            <a:off x="2918160" y="3751560"/>
            <a:ext cx="1142640" cy="1142640"/>
          </a:xfrm>
          <a:prstGeom prst="rect">
            <a:avLst/>
          </a:prstGeom>
          <a:ln>
            <a:noFill/>
          </a:ln>
        </p:spPr>
      </p:pic>
      <p:pic>
        <p:nvPicPr>
          <p:cNvPr id="191" name="Grafik 39"/>
          <p:cNvPicPr/>
          <p:nvPr/>
        </p:nvPicPr>
        <p:blipFill>
          <a:blip r:embed="rId8"/>
          <a:stretch/>
        </p:blipFill>
        <p:spPr>
          <a:xfrm>
            <a:off x="956160" y="2263680"/>
            <a:ext cx="1142640" cy="1142640"/>
          </a:xfrm>
          <a:prstGeom prst="rect">
            <a:avLst/>
          </a:prstGeom>
          <a:ln>
            <a:noFill/>
          </a:ln>
        </p:spPr>
      </p:pic>
      <p:pic>
        <p:nvPicPr>
          <p:cNvPr id="192" name="Grafik 41"/>
          <p:cNvPicPr/>
          <p:nvPr/>
        </p:nvPicPr>
        <p:blipFill>
          <a:blip r:embed="rId9"/>
          <a:stretch/>
        </p:blipFill>
        <p:spPr>
          <a:xfrm>
            <a:off x="7979760" y="2263680"/>
            <a:ext cx="1144440" cy="1144440"/>
          </a:xfrm>
          <a:prstGeom prst="rect">
            <a:avLst/>
          </a:prstGeom>
          <a:ln>
            <a:noFill/>
          </a:ln>
        </p:spPr>
      </p:pic>
      <p:sp>
        <p:nvSpPr>
          <p:cNvPr id="193" name="CustomShape 4"/>
          <p:cNvSpPr/>
          <p:nvPr/>
        </p:nvSpPr>
        <p:spPr>
          <a:xfrm>
            <a:off x="833040" y="3458160"/>
            <a:ext cx="138924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1800" b="0" strike="noStrike" spc="-1" dirty="0">
                <a:solidFill>
                  <a:srgbClr val="FFFFFF"/>
                </a:solidFill>
                <a:ea typeface="Roboto Light"/>
              </a:rPr>
              <a:t>Omar </a:t>
            </a:r>
            <a:r>
              <a:rPr lang="de-DE" sz="1800" b="0" strike="noStrike" spc="-1" dirty="0" err="1">
                <a:solidFill>
                  <a:srgbClr val="FFFFFF"/>
                </a:solidFill>
                <a:ea typeface="Roboto Light"/>
              </a:rPr>
              <a:t>Sood</a:t>
            </a:r>
            <a:endParaRPr lang="de-DE" sz="1800" b="0" strike="noStrike" spc="-1" dirty="0"/>
          </a:p>
        </p:txBody>
      </p:sp>
      <p:sp>
        <p:nvSpPr>
          <p:cNvPr id="194" name="CustomShape 5"/>
          <p:cNvSpPr/>
          <p:nvPr/>
        </p:nvSpPr>
        <p:spPr>
          <a:xfrm>
            <a:off x="2576520" y="4882680"/>
            <a:ext cx="182556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1800" b="0" strike="noStrike" spc="-1" dirty="0">
                <a:solidFill>
                  <a:srgbClr val="FFFFFF"/>
                </a:solidFill>
                <a:ea typeface="Roboto Light"/>
              </a:rPr>
              <a:t>Keanu Stückrad</a:t>
            </a:r>
            <a:endParaRPr lang="de-DE" sz="1800" b="0" strike="noStrike" spc="-1" dirty="0"/>
          </a:p>
        </p:txBody>
      </p:sp>
      <p:sp>
        <p:nvSpPr>
          <p:cNvPr id="195" name="CustomShape 6"/>
          <p:cNvSpPr/>
          <p:nvPr/>
        </p:nvSpPr>
        <p:spPr>
          <a:xfrm>
            <a:off x="5767920" y="4879800"/>
            <a:ext cx="164556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1800" b="0" strike="noStrike" spc="-1" dirty="0">
                <a:solidFill>
                  <a:srgbClr val="FFFFFF"/>
                </a:solidFill>
                <a:ea typeface="Roboto Light"/>
              </a:rPr>
              <a:t>Georg Siebert</a:t>
            </a:r>
            <a:endParaRPr lang="de-DE" sz="1800" b="0" strike="noStrike" spc="-1" dirty="0"/>
          </a:p>
        </p:txBody>
      </p:sp>
      <p:sp>
        <p:nvSpPr>
          <p:cNvPr id="196" name="CustomShape 7"/>
          <p:cNvSpPr/>
          <p:nvPr/>
        </p:nvSpPr>
        <p:spPr>
          <a:xfrm>
            <a:off x="5938200" y="2259000"/>
            <a:ext cx="130500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1800" b="0" strike="noStrike" spc="-1" dirty="0">
                <a:solidFill>
                  <a:srgbClr val="FFFFFF"/>
                </a:solidFill>
                <a:ea typeface="Roboto Light"/>
              </a:rPr>
              <a:t>Jan Müller</a:t>
            </a:r>
            <a:endParaRPr lang="de-DE" sz="1800" b="0" strike="noStrike" spc="-1" dirty="0"/>
          </a:p>
        </p:txBody>
      </p:sp>
      <p:sp>
        <p:nvSpPr>
          <p:cNvPr id="197" name="CustomShape 8"/>
          <p:cNvSpPr/>
          <p:nvPr/>
        </p:nvSpPr>
        <p:spPr>
          <a:xfrm>
            <a:off x="7818120" y="3458160"/>
            <a:ext cx="146736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1800" b="0" strike="noStrike" spc="-1" dirty="0">
                <a:solidFill>
                  <a:srgbClr val="FFFFFF"/>
                </a:solidFill>
                <a:ea typeface="Roboto Light"/>
              </a:rPr>
              <a:t>Tobias Klipp</a:t>
            </a:r>
            <a:endParaRPr lang="de-DE" sz="1800" b="0" strike="noStrike" spc="-1" dirty="0"/>
          </a:p>
        </p:txBody>
      </p:sp>
      <p:sp>
        <p:nvSpPr>
          <p:cNvPr id="198" name="CustomShape 9"/>
          <p:cNvSpPr/>
          <p:nvPr/>
        </p:nvSpPr>
        <p:spPr>
          <a:xfrm>
            <a:off x="2749680" y="2259000"/>
            <a:ext cx="147960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1800" b="0" strike="noStrike" spc="-1" dirty="0">
                <a:solidFill>
                  <a:srgbClr val="FFFFFF"/>
                </a:solidFill>
                <a:ea typeface="Roboto Light"/>
              </a:rPr>
              <a:t>Juri </a:t>
            </a:r>
            <a:r>
              <a:rPr lang="de-DE" sz="1800" b="0" strike="noStrike" spc="-1" dirty="0" err="1">
                <a:solidFill>
                  <a:srgbClr val="FFFFFF"/>
                </a:solidFill>
                <a:ea typeface="Roboto Light"/>
              </a:rPr>
              <a:t>Lozowoj</a:t>
            </a:r>
            <a:endParaRPr lang="de-DE" sz="1800" b="0" strike="noStrike" spc="-1" dirty="0"/>
          </a:p>
        </p:txBody>
      </p:sp>
      <p:grpSp>
        <p:nvGrpSpPr>
          <p:cNvPr id="23" name="Group 4"/>
          <p:cNvGrpSpPr/>
          <p:nvPr/>
        </p:nvGrpSpPr>
        <p:grpSpPr>
          <a:xfrm>
            <a:off x="0" y="5351400"/>
            <a:ext cx="10080360" cy="454680"/>
            <a:chOff x="0" y="5351400"/>
            <a:chExt cx="10080360" cy="454680"/>
          </a:xfrm>
        </p:grpSpPr>
        <p:grpSp>
          <p:nvGrpSpPr>
            <p:cNvPr id="24" name="Group 5"/>
            <p:cNvGrpSpPr/>
            <p:nvPr/>
          </p:nvGrpSpPr>
          <p:grpSpPr>
            <a:xfrm>
              <a:off x="0" y="5351400"/>
              <a:ext cx="10080360" cy="454680"/>
              <a:chOff x="0" y="5351400"/>
              <a:chExt cx="10080360" cy="454680"/>
            </a:xfrm>
          </p:grpSpPr>
          <p:sp>
            <p:nvSpPr>
              <p:cNvPr id="26" name="CustomShape 6"/>
              <p:cNvSpPr/>
              <p:nvPr/>
            </p:nvSpPr>
            <p:spPr>
              <a:xfrm>
                <a:off x="0" y="5351400"/>
                <a:ext cx="95580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>
                  <a:lnSpc>
                    <a:spcPct val="100000"/>
                  </a:lnSpc>
                </a:pPr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12</a:t>
                </a:r>
                <a:r>
                  <a:rPr lang="de-DE" sz="1200" b="0" strike="noStrike" spc="-1" dirty="0">
                    <a:solidFill>
                      <a:srgbClr val="FFFFFF"/>
                    </a:solidFill>
                    <a:ea typeface="Roboto Thin"/>
                  </a:rPr>
                  <a:t>.08.2019</a:t>
                </a:r>
                <a:endParaRPr lang="de-DE" sz="1200" b="0" strike="noStrike" spc="-1" dirty="0"/>
              </a:p>
            </p:txBody>
          </p:sp>
          <p:sp>
            <p:nvSpPr>
              <p:cNvPr id="27" name="CustomShape 7"/>
              <p:cNvSpPr/>
              <p:nvPr/>
            </p:nvSpPr>
            <p:spPr>
              <a:xfrm>
                <a:off x="7905037" y="5351400"/>
                <a:ext cx="2175323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r>
                  <a:rPr lang="de-DE" sz="1200" b="1" spc="-1" dirty="0">
                    <a:solidFill>
                      <a:srgbClr val="FFFFFF"/>
                    </a:solidFill>
                    <a:ea typeface="Roboto Thin"/>
                  </a:rPr>
                  <a:t>Jan Müller</a:t>
                </a:r>
                <a:r>
                  <a:rPr lang="de-DE" sz="1200" b="1" strike="noStrike" spc="-1" dirty="0">
                    <a:solidFill>
                      <a:srgbClr val="FFFFFF"/>
                    </a:solidFill>
                    <a:ea typeface="Roboto Thin"/>
                  </a:rPr>
                  <a:t> / </a:t>
                </a:r>
                <a:r>
                  <a:rPr lang="de-DE" sz="1200" strike="noStrike" spc="-1" dirty="0">
                    <a:solidFill>
                      <a:srgbClr val="FFFFFF"/>
                    </a:solidFill>
                    <a:ea typeface="Roboto Thin"/>
                  </a:rPr>
                  <a:t>Keanu Stückrad</a:t>
                </a:r>
                <a:endParaRPr lang="de-DE" sz="1200" strike="noStrike" spc="-1" dirty="0"/>
              </a:p>
            </p:txBody>
          </p:sp>
        </p:grpSp>
        <p:sp>
          <p:nvSpPr>
            <p:cNvPr id="25" name="CustomShape 8"/>
            <p:cNvSpPr/>
            <p:nvPr/>
          </p:nvSpPr>
          <p:spPr>
            <a:xfrm>
              <a:off x="4896000" y="5351400"/>
              <a:ext cx="369000" cy="2728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de-DE" sz="1200" spc="-1" dirty="0">
                  <a:solidFill>
                    <a:srgbClr val="FFFFFF"/>
                  </a:solidFill>
                  <a:ea typeface="Roboto Thin"/>
                </a:rPr>
                <a:t>25</a:t>
              </a:r>
              <a:endParaRPr lang="de-DE" sz="1200" b="0" strike="noStrike" spc="-1" dirty="0"/>
            </a:p>
          </p:txBody>
        </p:sp>
      </p:grp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CustomShape 1"/>
          <p:cNvSpPr/>
          <p:nvPr/>
        </p:nvSpPr>
        <p:spPr>
          <a:xfrm>
            <a:off x="0" y="139320"/>
            <a:ext cx="5040000" cy="53640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5" name="TextShape 2"/>
          <p:cNvSpPr txBox="1"/>
          <p:nvPr/>
        </p:nvSpPr>
        <p:spPr>
          <a:xfrm>
            <a:off x="0" y="135720"/>
            <a:ext cx="5040000" cy="536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lnSpc>
                <a:spcPct val="90000"/>
              </a:lnSpc>
            </a:pPr>
            <a:r>
              <a:rPr lang="de-DE" sz="2800" b="0" strike="noStrike" spc="-1" dirty="0">
                <a:solidFill>
                  <a:srgbClr val="000000"/>
                </a:solidFill>
                <a:latin typeface="+mj-lt"/>
                <a:ea typeface="Roboto Thin"/>
              </a:rPr>
              <a:t>Sprint 5 - Sprintziel</a:t>
            </a:r>
            <a:endParaRPr lang="de-DE" sz="2800" b="0" strike="noStrike" spc="-1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206" name="Grafik 5"/>
          <p:cNvPicPr/>
          <p:nvPr/>
        </p:nvPicPr>
        <p:blipFill>
          <a:blip r:embed="rId2"/>
          <a:stretch/>
        </p:blipFill>
        <p:spPr>
          <a:xfrm>
            <a:off x="8427600" y="180720"/>
            <a:ext cx="1652760" cy="946080"/>
          </a:xfrm>
          <a:prstGeom prst="rect">
            <a:avLst/>
          </a:prstGeom>
          <a:ln>
            <a:noFill/>
          </a:ln>
        </p:spPr>
      </p:pic>
      <p:sp>
        <p:nvSpPr>
          <p:cNvPr id="207" name="CustomShape 3"/>
          <p:cNvSpPr/>
          <p:nvPr/>
        </p:nvSpPr>
        <p:spPr>
          <a:xfrm>
            <a:off x="164160" y="2460960"/>
            <a:ext cx="9751680" cy="820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50000"/>
              </a:lnSpc>
              <a:spcBef>
                <a:spcPts val="1701"/>
              </a:spcBef>
            </a:pPr>
            <a:r>
              <a:rPr lang="de-DE" sz="3200" b="0" strike="noStrike" spc="-1" dirty="0">
                <a:solidFill>
                  <a:srgbClr val="FFFFFF"/>
                </a:solidFill>
                <a:latin typeface="+mj-lt"/>
                <a:ea typeface="Roboto"/>
              </a:rPr>
              <a:t>„TODO“</a:t>
            </a:r>
            <a:endParaRPr lang="de-DE" sz="3200" b="0" strike="noStrike" spc="-1" dirty="0">
              <a:latin typeface="+mj-lt"/>
            </a:endParaRPr>
          </a:p>
        </p:txBody>
      </p:sp>
      <p:grpSp>
        <p:nvGrpSpPr>
          <p:cNvPr id="11" name="Group 4"/>
          <p:cNvGrpSpPr/>
          <p:nvPr/>
        </p:nvGrpSpPr>
        <p:grpSpPr>
          <a:xfrm>
            <a:off x="0" y="5351400"/>
            <a:ext cx="10080360" cy="454680"/>
            <a:chOff x="0" y="5351400"/>
            <a:chExt cx="10080360" cy="454680"/>
          </a:xfrm>
        </p:grpSpPr>
        <p:grpSp>
          <p:nvGrpSpPr>
            <p:cNvPr id="12" name="Group 5"/>
            <p:cNvGrpSpPr/>
            <p:nvPr/>
          </p:nvGrpSpPr>
          <p:grpSpPr>
            <a:xfrm>
              <a:off x="0" y="5351400"/>
              <a:ext cx="10080360" cy="454680"/>
              <a:chOff x="0" y="5351400"/>
              <a:chExt cx="10080360" cy="454680"/>
            </a:xfrm>
          </p:grpSpPr>
          <p:sp>
            <p:nvSpPr>
              <p:cNvPr id="14" name="CustomShape 6"/>
              <p:cNvSpPr/>
              <p:nvPr/>
            </p:nvSpPr>
            <p:spPr>
              <a:xfrm>
                <a:off x="0" y="5351400"/>
                <a:ext cx="95580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>
                  <a:lnSpc>
                    <a:spcPct val="100000"/>
                  </a:lnSpc>
                </a:pPr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12</a:t>
                </a:r>
                <a:r>
                  <a:rPr lang="de-DE" sz="1200" b="0" strike="noStrike" spc="-1" dirty="0">
                    <a:solidFill>
                      <a:srgbClr val="FFFFFF"/>
                    </a:solidFill>
                    <a:ea typeface="Roboto Thin"/>
                  </a:rPr>
                  <a:t>.08.2019</a:t>
                </a:r>
                <a:endParaRPr lang="de-DE" sz="1200" b="0" strike="noStrike" spc="-1" dirty="0"/>
              </a:p>
            </p:txBody>
          </p:sp>
          <p:sp>
            <p:nvSpPr>
              <p:cNvPr id="15" name="CustomShape 7"/>
              <p:cNvSpPr/>
              <p:nvPr/>
            </p:nvSpPr>
            <p:spPr>
              <a:xfrm>
                <a:off x="7905037" y="5351400"/>
                <a:ext cx="2175323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r>
                  <a:rPr lang="de-DE" sz="1200" b="1" spc="-1" dirty="0">
                    <a:solidFill>
                      <a:srgbClr val="FFFFFF"/>
                    </a:solidFill>
                    <a:ea typeface="Roboto Thin"/>
                  </a:rPr>
                  <a:t>Jan Müller</a:t>
                </a:r>
                <a:r>
                  <a:rPr lang="de-DE" sz="1200" b="1" strike="noStrike" spc="-1" dirty="0">
                    <a:solidFill>
                      <a:srgbClr val="FFFFFF"/>
                    </a:solidFill>
                    <a:ea typeface="Roboto Thin"/>
                  </a:rPr>
                  <a:t> / </a:t>
                </a:r>
                <a:r>
                  <a:rPr lang="de-DE" sz="1200" strike="noStrike" spc="-1" dirty="0">
                    <a:solidFill>
                      <a:srgbClr val="FFFFFF"/>
                    </a:solidFill>
                    <a:ea typeface="Roboto Thin"/>
                  </a:rPr>
                  <a:t>Keanu Stückrad</a:t>
                </a:r>
                <a:endParaRPr lang="de-DE" sz="1200" strike="noStrike" spc="-1" dirty="0"/>
              </a:p>
            </p:txBody>
          </p:sp>
        </p:grpSp>
        <p:sp>
          <p:nvSpPr>
            <p:cNvPr id="13" name="CustomShape 8"/>
            <p:cNvSpPr/>
            <p:nvPr/>
          </p:nvSpPr>
          <p:spPr>
            <a:xfrm>
              <a:off x="4896000" y="5351400"/>
              <a:ext cx="369000" cy="2728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de-DE" sz="1200" spc="-1" dirty="0">
                  <a:solidFill>
                    <a:srgbClr val="FFFFFF"/>
                  </a:solidFill>
                  <a:ea typeface="Roboto Thin"/>
                </a:rPr>
                <a:t>26</a:t>
              </a:r>
              <a:endParaRPr lang="de-DE" sz="1200" b="0" strike="noStrike" spc="-1" dirty="0"/>
            </a:p>
          </p:txBody>
        </p:sp>
      </p:grp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CustomShape 1"/>
          <p:cNvSpPr/>
          <p:nvPr/>
        </p:nvSpPr>
        <p:spPr>
          <a:xfrm>
            <a:off x="0" y="139320"/>
            <a:ext cx="5040000" cy="53640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4" name="TextShape 2"/>
          <p:cNvSpPr txBox="1"/>
          <p:nvPr/>
        </p:nvSpPr>
        <p:spPr>
          <a:xfrm>
            <a:off x="0" y="135720"/>
            <a:ext cx="5040000" cy="536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lnSpc>
                <a:spcPct val="90000"/>
              </a:lnSpc>
            </a:pPr>
            <a:r>
              <a:rPr lang="de-DE" sz="2800" b="0" strike="noStrike" spc="-1" dirty="0">
                <a:solidFill>
                  <a:srgbClr val="000000"/>
                </a:solidFill>
                <a:latin typeface="+mj-lt"/>
                <a:ea typeface="Roboto Thin"/>
              </a:rPr>
              <a:t>Sprint 5 - Projektverlauf</a:t>
            </a:r>
            <a:endParaRPr lang="de-DE" sz="2800" b="0" strike="noStrike" spc="-1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215" name="Grafik 5"/>
          <p:cNvPicPr/>
          <p:nvPr/>
        </p:nvPicPr>
        <p:blipFill>
          <a:blip r:embed="rId3"/>
          <a:stretch/>
        </p:blipFill>
        <p:spPr>
          <a:xfrm>
            <a:off x="8427600" y="180720"/>
            <a:ext cx="1652760" cy="946080"/>
          </a:xfrm>
          <a:prstGeom prst="rect">
            <a:avLst/>
          </a:prstGeom>
          <a:ln>
            <a:noFill/>
          </a:ln>
        </p:spPr>
      </p:pic>
      <p:grpSp>
        <p:nvGrpSpPr>
          <p:cNvPr id="12" name="Group 4"/>
          <p:cNvGrpSpPr/>
          <p:nvPr/>
        </p:nvGrpSpPr>
        <p:grpSpPr>
          <a:xfrm>
            <a:off x="0" y="5351400"/>
            <a:ext cx="10080360" cy="454680"/>
            <a:chOff x="0" y="5351400"/>
            <a:chExt cx="10080360" cy="454680"/>
          </a:xfrm>
        </p:grpSpPr>
        <p:grpSp>
          <p:nvGrpSpPr>
            <p:cNvPr id="13" name="Group 5"/>
            <p:cNvGrpSpPr/>
            <p:nvPr/>
          </p:nvGrpSpPr>
          <p:grpSpPr>
            <a:xfrm>
              <a:off x="0" y="5351400"/>
              <a:ext cx="10080360" cy="454680"/>
              <a:chOff x="0" y="5351400"/>
              <a:chExt cx="10080360" cy="454680"/>
            </a:xfrm>
          </p:grpSpPr>
          <p:sp>
            <p:nvSpPr>
              <p:cNvPr id="15" name="CustomShape 6"/>
              <p:cNvSpPr/>
              <p:nvPr/>
            </p:nvSpPr>
            <p:spPr>
              <a:xfrm>
                <a:off x="0" y="5351400"/>
                <a:ext cx="95580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>
                  <a:lnSpc>
                    <a:spcPct val="100000"/>
                  </a:lnSpc>
                </a:pPr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12</a:t>
                </a:r>
                <a:r>
                  <a:rPr lang="de-DE" sz="1200" b="0" strike="noStrike" spc="-1" dirty="0">
                    <a:solidFill>
                      <a:srgbClr val="FFFFFF"/>
                    </a:solidFill>
                    <a:ea typeface="Roboto Thin"/>
                  </a:rPr>
                  <a:t>.08.2019</a:t>
                </a:r>
                <a:endParaRPr lang="de-DE" sz="1200" b="0" strike="noStrike" spc="-1" dirty="0"/>
              </a:p>
            </p:txBody>
          </p:sp>
          <p:sp>
            <p:nvSpPr>
              <p:cNvPr id="16" name="CustomShape 7"/>
              <p:cNvSpPr/>
              <p:nvPr/>
            </p:nvSpPr>
            <p:spPr>
              <a:xfrm>
                <a:off x="7905037" y="5351400"/>
                <a:ext cx="2175323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r>
                  <a:rPr lang="de-DE" sz="1200" b="1" spc="-1" dirty="0">
                    <a:solidFill>
                      <a:srgbClr val="FFFFFF"/>
                    </a:solidFill>
                    <a:ea typeface="Roboto Thin"/>
                  </a:rPr>
                  <a:t>Jan Müller</a:t>
                </a:r>
                <a:r>
                  <a:rPr lang="de-DE" sz="1200" b="1" strike="noStrike" spc="-1" dirty="0">
                    <a:solidFill>
                      <a:srgbClr val="FFFFFF"/>
                    </a:solidFill>
                    <a:ea typeface="Roboto Thin"/>
                  </a:rPr>
                  <a:t> / </a:t>
                </a:r>
                <a:r>
                  <a:rPr lang="de-DE" sz="1200" strike="noStrike" spc="-1" dirty="0">
                    <a:solidFill>
                      <a:srgbClr val="FFFFFF"/>
                    </a:solidFill>
                    <a:ea typeface="Roboto Thin"/>
                  </a:rPr>
                  <a:t>Keanu Stückrad</a:t>
                </a:r>
                <a:endParaRPr lang="de-DE" sz="1200" strike="noStrike" spc="-1" dirty="0"/>
              </a:p>
            </p:txBody>
          </p:sp>
        </p:grpSp>
        <p:sp>
          <p:nvSpPr>
            <p:cNvPr id="14" name="CustomShape 8"/>
            <p:cNvSpPr/>
            <p:nvPr/>
          </p:nvSpPr>
          <p:spPr>
            <a:xfrm>
              <a:off x="4896000" y="5351400"/>
              <a:ext cx="369000" cy="2728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de-DE" sz="1200" b="0" strike="noStrike" spc="-1" dirty="0">
                  <a:solidFill>
                    <a:srgbClr val="FFFFFF"/>
                  </a:solidFill>
                  <a:ea typeface="Roboto Thin"/>
                </a:rPr>
                <a:t>27</a:t>
              </a:r>
              <a:endParaRPr lang="de-DE" sz="1200" b="0" strike="noStrike" spc="-1" dirty="0"/>
            </a:p>
          </p:txBody>
        </p:sp>
      </p:grpSp>
      <p:pic>
        <p:nvPicPr>
          <p:cNvPr id="2" name="Bild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417" y="1296720"/>
            <a:ext cx="8308165" cy="36000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CustomShape 1"/>
          <p:cNvSpPr/>
          <p:nvPr/>
        </p:nvSpPr>
        <p:spPr>
          <a:xfrm>
            <a:off x="0" y="139320"/>
            <a:ext cx="5040000" cy="53640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4" name="TextShape 2"/>
          <p:cNvSpPr txBox="1"/>
          <p:nvPr/>
        </p:nvSpPr>
        <p:spPr>
          <a:xfrm>
            <a:off x="0" y="135720"/>
            <a:ext cx="5040000" cy="536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lnSpc>
                <a:spcPct val="90000"/>
              </a:lnSpc>
            </a:pPr>
            <a:r>
              <a:rPr lang="de-DE" sz="2800" b="0" strike="noStrike" spc="-1" dirty="0">
                <a:solidFill>
                  <a:srgbClr val="000000"/>
                </a:solidFill>
                <a:latin typeface="+mj-lt"/>
                <a:ea typeface="Roboto Thin"/>
              </a:rPr>
              <a:t>Sprint 5 - Projektverlauf</a:t>
            </a:r>
            <a:endParaRPr lang="de-DE" sz="2800" b="0" strike="noStrike" spc="-1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225" name="Grafik 5"/>
          <p:cNvPicPr/>
          <p:nvPr/>
        </p:nvPicPr>
        <p:blipFill>
          <a:blip r:embed="rId3"/>
          <a:stretch/>
        </p:blipFill>
        <p:spPr>
          <a:xfrm>
            <a:off x="8427600" y="180720"/>
            <a:ext cx="1652760" cy="946080"/>
          </a:xfrm>
          <a:prstGeom prst="rect">
            <a:avLst/>
          </a:prstGeom>
          <a:ln>
            <a:noFill/>
          </a:ln>
        </p:spPr>
      </p:pic>
      <p:grpSp>
        <p:nvGrpSpPr>
          <p:cNvPr id="17" name="Group 4"/>
          <p:cNvGrpSpPr/>
          <p:nvPr/>
        </p:nvGrpSpPr>
        <p:grpSpPr>
          <a:xfrm>
            <a:off x="0" y="5351400"/>
            <a:ext cx="10080360" cy="454680"/>
            <a:chOff x="0" y="5351400"/>
            <a:chExt cx="10080360" cy="454680"/>
          </a:xfrm>
        </p:grpSpPr>
        <p:grpSp>
          <p:nvGrpSpPr>
            <p:cNvPr id="18" name="Group 5"/>
            <p:cNvGrpSpPr/>
            <p:nvPr/>
          </p:nvGrpSpPr>
          <p:grpSpPr>
            <a:xfrm>
              <a:off x="0" y="5351400"/>
              <a:ext cx="10080360" cy="454680"/>
              <a:chOff x="0" y="5351400"/>
              <a:chExt cx="10080360" cy="454680"/>
            </a:xfrm>
          </p:grpSpPr>
          <p:sp>
            <p:nvSpPr>
              <p:cNvPr id="20" name="CustomShape 6"/>
              <p:cNvSpPr/>
              <p:nvPr/>
            </p:nvSpPr>
            <p:spPr>
              <a:xfrm>
                <a:off x="0" y="5351400"/>
                <a:ext cx="95580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>
                  <a:lnSpc>
                    <a:spcPct val="100000"/>
                  </a:lnSpc>
                </a:pPr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12</a:t>
                </a:r>
                <a:r>
                  <a:rPr lang="de-DE" sz="1200" b="0" strike="noStrike" spc="-1" dirty="0">
                    <a:solidFill>
                      <a:srgbClr val="FFFFFF"/>
                    </a:solidFill>
                    <a:ea typeface="Roboto Thin"/>
                  </a:rPr>
                  <a:t>.08.2019</a:t>
                </a:r>
                <a:endParaRPr lang="de-DE" sz="1200" b="0" strike="noStrike" spc="-1" dirty="0"/>
              </a:p>
            </p:txBody>
          </p:sp>
          <p:sp>
            <p:nvSpPr>
              <p:cNvPr id="21" name="CustomShape 7"/>
              <p:cNvSpPr/>
              <p:nvPr/>
            </p:nvSpPr>
            <p:spPr>
              <a:xfrm>
                <a:off x="7905037" y="5351400"/>
                <a:ext cx="2175323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r>
                  <a:rPr lang="de-DE" sz="1200" b="1" spc="-1" dirty="0">
                    <a:solidFill>
                      <a:srgbClr val="FFFFFF"/>
                    </a:solidFill>
                    <a:ea typeface="Roboto Thin"/>
                  </a:rPr>
                  <a:t>Jan Müller</a:t>
                </a:r>
                <a:r>
                  <a:rPr lang="de-DE" sz="1200" b="1" strike="noStrike" spc="-1" dirty="0">
                    <a:solidFill>
                      <a:srgbClr val="FFFFFF"/>
                    </a:solidFill>
                    <a:ea typeface="Roboto Thin"/>
                  </a:rPr>
                  <a:t> / </a:t>
                </a:r>
                <a:r>
                  <a:rPr lang="de-DE" sz="1200" strike="noStrike" spc="-1" dirty="0">
                    <a:solidFill>
                      <a:srgbClr val="FFFFFF"/>
                    </a:solidFill>
                    <a:ea typeface="Roboto Thin"/>
                  </a:rPr>
                  <a:t>Keanu Stückrad</a:t>
                </a:r>
                <a:endParaRPr lang="de-DE" sz="1200" strike="noStrike" spc="-1" dirty="0"/>
              </a:p>
            </p:txBody>
          </p:sp>
        </p:grpSp>
        <p:sp>
          <p:nvSpPr>
            <p:cNvPr id="19" name="CustomShape 8"/>
            <p:cNvSpPr/>
            <p:nvPr/>
          </p:nvSpPr>
          <p:spPr>
            <a:xfrm>
              <a:off x="4896000" y="5351400"/>
              <a:ext cx="369000" cy="2728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de-DE" sz="1200" spc="-1" dirty="0">
                  <a:solidFill>
                    <a:srgbClr val="FFFFFF"/>
                  </a:solidFill>
                  <a:ea typeface="Roboto Thin"/>
                </a:rPr>
                <a:t>28</a:t>
              </a:r>
              <a:endParaRPr lang="de-DE" sz="1200" b="0" strike="noStrike" spc="-1" dirty="0"/>
            </a:p>
          </p:txBody>
        </p:sp>
      </p:grpSp>
      <p:pic>
        <p:nvPicPr>
          <p:cNvPr id="2" name="Bild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472" r="47351" b="3399"/>
          <a:stretch/>
        </p:blipFill>
        <p:spPr>
          <a:xfrm>
            <a:off x="2741030" y="939960"/>
            <a:ext cx="5287956" cy="41400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3" name="Rechteck 2"/>
          <p:cNvSpPr/>
          <p:nvPr/>
        </p:nvSpPr>
        <p:spPr>
          <a:xfrm>
            <a:off x="626017" y="2801168"/>
            <a:ext cx="154755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cap="small" spc="-1" dirty="0">
                <a:solidFill>
                  <a:srgbClr val="FFFFFF"/>
                </a:solidFill>
                <a:ea typeface="Roboto Black"/>
              </a:rPr>
              <a:t>Woche I</a:t>
            </a:r>
            <a:endParaRPr lang="de-DE" sz="2800" cap="small" dirty="0"/>
          </a:p>
        </p:txBody>
      </p:sp>
      <p:sp>
        <p:nvSpPr>
          <p:cNvPr id="24" name="Line 6"/>
          <p:cNvSpPr/>
          <p:nvPr/>
        </p:nvSpPr>
        <p:spPr>
          <a:xfrm>
            <a:off x="579060" y="3324388"/>
            <a:ext cx="1594514" cy="0"/>
          </a:xfrm>
          <a:prstGeom prst="line">
            <a:avLst/>
          </a:prstGeom>
          <a:ln>
            <a:solidFill>
              <a:srgbClr val="03DAC6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CustomShape 1"/>
          <p:cNvSpPr/>
          <p:nvPr/>
        </p:nvSpPr>
        <p:spPr>
          <a:xfrm>
            <a:off x="0" y="139320"/>
            <a:ext cx="5040000" cy="53640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4" name="TextShape 2"/>
          <p:cNvSpPr txBox="1"/>
          <p:nvPr/>
        </p:nvSpPr>
        <p:spPr>
          <a:xfrm>
            <a:off x="0" y="135720"/>
            <a:ext cx="5040000" cy="536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lnSpc>
                <a:spcPct val="90000"/>
              </a:lnSpc>
            </a:pPr>
            <a:r>
              <a:rPr lang="de-DE" sz="2800" b="0" strike="noStrike" spc="-1" dirty="0">
                <a:solidFill>
                  <a:srgbClr val="000000"/>
                </a:solidFill>
                <a:latin typeface="+mj-lt"/>
                <a:ea typeface="Roboto Thin"/>
              </a:rPr>
              <a:t>Sprint 5 - Projektverlauf</a:t>
            </a:r>
            <a:endParaRPr lang="de-DE" sz="2800" b="0" strike="noStrike" spc="-1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225" name="Grafik 5"/>
          <p:cNvPicPr/>
          <p:nvPr/>
        </p:nvPicPr>
        <p:blipFill>
          <a:blip r:embed="rId3"/>
          <a:stretch/>
        </p:blipFill>
        <p:spPr>
          <a:xfrm>
            <a:off x="8427600" y="180720"/>
            <a:ext cx="1652760" cy="946080"/>
          </a:xfrm>
          <a:prstGeom prst="rect">
            <a:avLst/>
          </a:prstGeom>
          <a:ln>
            <a:noFill/>
          </a:ln>
        </p:spPr>
      </p:pic>
      <p:grpSp>
        <p:nvGrpSpPr>
          <p:cNvPr id="17" name="Group 4"/>
          <p:cNvGrpSpPr/>
          <p:nvPr/>
        </p:nvGrpSpPr>
        <p:grpSpPr>
          <a:xfrm>
            <a:off x="0" y="5351400"/>
            <a:ext cx="10080360" cy="454680"/>
            <a:chOff x="0" y="5351400"/>
            <a:chExt cx="10080360" cy="454680"/>
          </a:xfrm>
        </p:grpSpPr>
        <p:grpSp>
          <p:nvGrpSpPr>
            <p:cNvPr id="18" name="Group 5"/>
            <p:cNvGrpSpPr/>
            <p:nvPr/>
          </p:nvGrpSpPr>
          <p:grpSpPr>
            <a:xfrm>
              <a:off x="0" y="5351400"/>
              <a:ext cx="10080360" cy="454680"/>
              <a:chOff x="0" y="5351400"/>
              <a:chExt cx="10080360" cy="454680"/>
            </a:xfrm>
          </p:grpSpPr>
          <p:sp>
            <p:nvSpPr>
              <p:cNvPr id="20" name="CustomShape 6"/>
              <p:cNvSpPr/>
              <p:nvPr/>
            </p:nvSpPr>
            <p:spPr>
              <a:xfrm>
                <a:off x="0" y="5351400"/>
                <a:ext cx="95580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>
                  <a:lnSpc>
                    <a:spcPct val="100000"/>
                  </a:lnSpc>
                </a:pPr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12</a:t>
                </a:r>
                <a:r>
                  <a:rPr lang="de-DE" sz="1200" b="0" strike="noStrike" spc="-1" dirty="0">
                    <a:solidFill>
                      <a:srgbClr val="FFFFFF"/>
                    </a:solidFill>
                    <a:ea typeface="Roboto Thin"/>
                  </a:rPr>
                  <a:t>.08.2019</a:t>
                </a:r>
                <a:endParaRPr lang="de-DE" sz="1200" b="0" strike="noStrike" spc="-1" dirty="0"/>
              </a:p>
            </p:txBody>
          </p:sp>
          <p:sp>
            <p:nvSpPr>
              <p:cNvPr id="21" name="CustomShape 7"/>
              <p:cNvSpPr/>
              <p:nvPr/>
            </p:nvSpPr>
            <p:spPr>
              <a:xfrm>
                <a:off x="7905037" y="5351400"/>
                <a:ext cx="2175323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r>
                  <a:rPr lang="de-DE" sz="1200" b="1" spc="-1" dirty="0">
                    <a:solidFill>
                      <a:srgbClr val="FFFFFF"/>
                    </a:solidFill>
                    <a:ea typeface="Roboto Thin"/>
                  </a:rPr>
                  <a:t>Jan Müller</a:t>
                </a:r>
                <a:r>
                  <a:rPr lang="de-DE" sz="1200" b="1" strike="noStrike" spc="-1" dirty="0">
                    <a:solidFill>
                      <a:srgbClr val="FFFFFF"/>
                    </a:solidFill>
                    <a:ea typeface="Roboto Thin"/>
                  </a:rPr>
                  <a:t> / </a:t>
                </a:r>
                <a:r>
                  <a:rPr lang="de-DE" sz="1200" strike="noStrike" spc="-1" dirty="0">
                    <a:solidFill>
                      <a:srgbClr val="FFFFFF"/>
                    </a:solidFill>
                    <a:ea typeface="Roboto Thin"/>
                  </a:rPr>
                  <a:t>Keanu Stückrad</a:t>
                </a:r>
                <a:endParaRPr lang="de-DE" sz="1200" strike="noStrike" spc="-1" dirty="0"/>
              </a:p>
            </p:txBody>
          </p:sp>
        </p:grpSp>
        <p:sp>
          <p:nvSpPr>
            <p:cNvPr id="19" name="CustomShape 8"/>
            <p:cNvSpPr/>
            <p:nvPr/>
          </p:nvSpPr>
          <p:spPr>
            <a:xfrm>
              <a:off x="4896000" y="5351400"/>
              <a:ext cx="369000" cy="2728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fld id="{8487F77B-CBCF-4DAA-98A3-BE1DAB203056}" type="slidenum">
                <a:rPr lang="de-DE" sz="1200" b="0" strike="noStrike" spc="-1">
                  <a:solidFill>
                    <a:srgbClr val="FFFFFF"/>
                  </a:solidFill>
                  <a:ea typeface="Roboto Thin"/>
                </a:rPr>
                <a:t>29</a:t>
              </a:fld>
              <a:endParaRPr lang="de-DE" sz="1200" b="0" strike="noStrike" spc="-1" dirty="0"/>
            </a:p>
          </p:txBody>
        </p:sp>
      </p:grpSp>
      <p:sp>
        <p:nvSpPr>
          <p:cNvPr id="3" name="Rechteck 2"/>
          <p:cNvSpPr/>
          <p:nvPr/>
        </p:nvSpPr>
        <p:spPr>
          <a:xfrm>
            <a:off x="7131258" y="2715879"/>
            <a:ext cx="20427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cap="small" spc="-1">
                <a:solidFill>
                  <a:srgbClr val="FFFFFF"/>
                </a:solidFill>
                <a:ea typeface="Roboto Black"/>
              </a:rPr>
              <a:t>Woche II</a:t>
            </a:r>
            <a:endParaRPr lang="de-DE" sz="2800" cap="small" dirty="0"/>
          </a:p>
        </p:txBody>
      </p:sp>
      <p:sp>
        <p:nvSpPr>
          <p:cNvPr id="24" name="Line 6"/>
          <p:cNvSpPr/>
          <p:nvPr/>
        </p:nvSpPr>
        <p:spPr>
          <a:xfrm>
            <a:off x="7084301" y="3239099"/>
            <a:ext cx="1699935" cy="0"/>
          </a:xfrm>
          <a:prstGeom prst="line">
            <a:avLst/>
          </a:prstGeom>
          <a:ln>
            <a:solidFill>
              <a:srgbClr val="03DAC6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" name="Bild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676" t="5432" b="3769"/>
          <a:stretch/>
        </p:blipFill>
        <p:spPr>
          <a:xfrm>
            <a:off x="955800" y="939960"/>
            <a:ext cx="5400596" cy="41400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8390354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CustomShape 1"/>
          <p:cNvSpPr/>
          <p:nvPr/>
        </p:nvSpPr>
        <p:spPr>
          <a:xfrm>
            <a:off x="0" y="139320"/>
            <a:ext cx="5896080" cy="53640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3" name="TextShape 2"/>
          <p:cNvSpPr txBox="1"/>
          <p:nvPr/>
        </p:nvSpPr>
        <p:spPr>
          <a:xfrm>
            <a:off x="0" y="135720"/>
            <a:ext cx="5896080" cy="536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lnSpc>
                <a:spcPct val="90000"/>
              </a:lnSpc>
            </a:pPr>
            <a:r>
              <a:rPr lang="de-DE" sz="2800" b="0" strike="noStrike" spc="-1" dirty="0">
                <a:solidFill>
                  <a:srgbClr val="000000"/>
                </a:solidFill>
                <a:latin typeface="+mj-lt"/>
                <a:ea typeface="Roboto Thin"/>
              </a:rPr>
              <a:t>Standpunkt des </a:t>
            </a:r>
            <a:r>
              <a:rPr lang="de-DE" sz="2800" b="0" strike="noStrike" spc="-1" dirty="0" err="1">
                <a:solidFill>
                  <a:srgbClr val="000000"/>
                </a:solidFill>
                <a:latin typeface="+mj-lt"/>
                <a:ea typeface="Roboto Thin"/>
              </a:rPr>
              <a:t>Releaseanfangs</a:t>
            </a:r>
            <a:endParaRPr lang="de-DE" sz="2800" b="0" strike="noStrike" spc="-1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64" name="Grafik 5"/>
          <p:cNvPicPr/>
          <p:nvPr/>
        </p:nvPicPr>
        <p:blipFill>
          <a:blip r:embed="rId3"/>
          <a:stretch/>
        </p:blipFill>
        <p:spPr>
          <a:xfrm>
            <a:off x="8427600" y="135720"/>
            <a:ext cx="1652760" cy="946080"/>
          </a:xfrm>
          <a:prstGeom prst="rect">
            <a:avLst/>
          </a:prstGeom>
          <a:ln>
            <a:noFill/>
          </a:ln>
        </p:spPr>
      </p:pic>
      <p:sp>
        <p:nvSpPr>
          <p:cNvPr id="65" name="CustomShape 3"/>
          <p:cNvSpPr/>
          <p:nvPr/>
        </p:nvSpPr>
        <p:spPr>
          <a:xfrm>
            <a:off x="5896080" y="2109960"/>
            <a:ext cx="1690200" cy="96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69" name="Group 4"/>
          <p:cNvGrpSpPr/>
          <p:nvPr/>
        </p:nvGrpSpPr>
        <p:grpSpPr>
          <a:xfrm>
            <a:off x="0" y="5351400"/>
            <a:ext cx="10080360" cy="454680"/>
            <a:chOff x="0" y="5351400"/>
            <a:chExt cx="10080360" cy="454680"/>
          </a:xfrm>
        </p:grpSpPr>
        <p:grpSp>
          <p:nvGrpSpPr>
            <p:cNvPr id="70" name="Group 5"/>
            <p:cNvGrpSpPr/>
            <p:nvPr/>
          </p:nvGrpSpPr>
          <p:grpSpPr>
            <a:xfrm>
              <a:off x="0" y="5351400"/>
              <a:ext cx="10080360" cy="454680"/>
              <a:chOff x="0" y="5351400"/>
              <a:chExt cx="10080360" cy="454680"/>
            </a:xfrm>
          </p:grpSpPr>
          <p:sp>
            <p:nvSpPr>
              <p:cNvPr id="71" name="CustomShape 6"/>
              <p:cNvSpPr/>
              <p:nvPr/>
            </p:nvSpPr>
            <p:spPr>
              <a:xfrm>
                <a:off x="0" y="5351400"/>
                <a:ext cx="95580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>
                  <a:lnSpc>
                    <a:spcPct val="100000"/>
                  </a:lnSpc>
                </a:pPr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12</a:t>
                </a:r>
                <a:r>
                  <a:rPr lang="de-DE" sz="1200" b="0" strike="noStrike" spc="-1" dirty="0">
                    <a:solidFill>
                      <a:srgbClr val="FFFFFF"/>
                    </a:solidFill>
                    <a:ea typeface="Roboto Thin"/>
                  </a:rPr>
                  <a:t>.08.2019</a:t>
                </a:r>
                <a:endParaRPr lang="de-DE" sz="1200" b="0" strike="noStrike" spc="-1" dirty="0"/>
              </a:p>
            </p:txBody>
          </p:sp>
          <p:sp>
            <p:nvSpPr>
              <p:cNvPr id="72" name="CustomShape 7"/>
              <p:cNvSpPr/>
              <p:nvPr/>
            </p:nvSpPr>
            <p:spPr>
              <a:xfrm>
                <a:off x="7905037" y="5351400"/>
                <a:ext cx="2175323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Jan Müller</a:t>
                </a:r>
                <a:r>
                  <a:rPr lang="de-DE" sz="1200" b="1" strike="noStrike" spc="-1" dirty="0">
                    <a:solidFill>
                      <a:srgbClr val="FFFFFF"/>
                    </a:solidFill>
                    <a:ea typeface="Roboto Thin"/>
                  </a:rPr>
                  <a:t> / Keanu Stückrad</a:t>
                </a:r>
                <a:endParaRPr lang="de-DE" sz="1200" b="0" strike="noStrike" spc="-1" dirty="0"/>
              </a:p>
            </p:txBody>
          </p:sp>
        </p:grpSp>
        <p:sp>
          <p:nvSpPr>
            <p:cNvPr id="73" name="CustomShape 8"/>
            <p:cNvSpPr/>
            <p:nvPr/>
          </p:nvSpPr>
          <p:spPr>
            <a:xfrm>
              <a:off x="4896000" y="5351400"/>
              <a:ext cx="369000" cy="2728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fld id="{8487F77B-CBCF-4DAA-98A3-BE1DAB203056}" type="slidenum">
                <a:rPr lang="de-DE" sz="1200" b="0" strike="noStrike" spc="-1">
                  <a:solidFill>
                    <a:srgbClr val="FFFFFF"/>
                  </a:solidFill>
                  <a:ea typeface="Roboto Thin"/>
                </a:rPr>
                <a:t>3</a:t>
              </a:fld>
              <a:endParaRPr lang="de-DE" sz="1200" b="0" strike="noStrike" spc="-1" dirty="0"/>
            </a:p>
          </p:txBody>
        </p:sp>
      </p:grpSp>
      <p:pic>
        <p:nvPicPr>
          <p:cNvPr id="3" name="Bild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279" y="1081800"/>
            <a:ext cx="2567761" cy="18000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4" name="Bild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5809" y="1984260"/>
            <a:ext cx="2571429" cy="18000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5" name="Bild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2986" y="1209960"/>
            <a:ext cx="2564103" cy="18000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Bild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901" y="3287880"/>
            <a:ext cx="2571429" cy="18000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Bild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2333" y="3303873"/>
            <a:ext cx="2575107" cy="18000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CustomShape 1"/>
          <p:cNvSpPr/>
          <p:nvPr/>
        </p:nvSpPr>
        <p:spPr>
          <a:xfrm>
            <a:off x="0" y="139320"/>
            <a:ext cx="5040000" cy="53640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3" name="TextShape 2"/>
          <p:cNvSpPr txBox="1"/>
          <p:nvPr/>
        </p:nvSpPr>
        <p:spPr>
          <a:xfrm>
            <a:off x="0" y="135720"/>
            <a:ext cx="5040000" cy="536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lnSpc>
                <a:spcPct val="90000"/>
              </a:lnSpc>
            </a:pPr>
            <a:r>
              <a:rPr lang="de-DE" sz="2800" b="0" strike="noStrike" spc="-1" dirty="0">
                <a:solidFill>
                  <a:srgbClr val="000000"/>
                </a:solidFill>
                <a:latin typeface="+mj-lt"/>
                <a:ea typeface="Roboto Thin"/>
              </a:rPr>
              <a:t>Sprint 5 - Fazit</a:t>
            </a:r>
            <a:endParaRPr lang="de-DE" sz="2800" b="0" strike="noStrike" spc="-1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344" name="Grafik 5"/>
          <p:cNvPicPr/>
          <p:nvPr/>
        </p:nvPicPr>
        <p:blipFill>
          <a:blip r:embed="rId2"/>
          <a:stretch/>
        </p:blipFill>
        <p:spPr>
          <a:xfrm>
            <a:off x="8427600" y="180720"/>
            <a:ext cx="1652760" cy="946080"/>
          </a:xfrm>
          <a:prstGeom prst="rect">
            <a:avLst/>
          </a:prstGeom>
          <a:ln>
            <a:noFill/>
          </a:ln>
        </p:spPr>
      </p:pic>
      <p:sp>
        <p:nvSpPr>
          <p:cNvPr id="346" name="CustomShape 4"/>
          <p:cNvSpPr/>
          <p:nvPr/>
        </p:nvSpPr>
        <p:spPr>
          <a:xfrm>
            <a:off x="520883" y="1502820"/>
            <a:ext cx="8750234" cy="3014280"/>
          </a:xfrm>
          <a:prstGeom prst="rect">
            <a:avLst/>
          </a:prstGeom>
          <a:noFill/>
          <a:ln w="648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50000"/>
              </a:lnSpc>
            </a:pPr>
            <a:r>
              <a:rPr lang="de-DE" sz="3200" b="0" strike="noStrike" spc="-1" dirty="0">
                <a:solidFill>
                  <a:srgbClr val="FFFFFF"/>
                </a:solidFill>
                <a:ea typeface="Roboto Light"/>
              </a:rPr>
              <a:t>TODO – TODO% der Core Funktionalität des Releases</a:t>
            </a:r>
            <a:endParaRPr lang="de-DE" sz="3200" b="0" strike="noStrike" spc="-1" dirty="0"/>
          </a:p>
          <a:p>
            <a:pPr algn="ctr">
              <a:lnSpc>
                <a:spcPct val="150000"/>
              </a:lnSpc>
            </a:pPr>
            <a:r>
              <a:rPr lang="de-DE" sz="3200" b="0" strike="noStrike" spc="-1" dirty="0">
                <a:solidFill>
                  <a:srgbClr val="FFFFFF"/>
                </a:solidFill>
                <a:ea typeface="Roboto Light"/>
              </a:rPr>
              <a:t>TODO: Weiteres?</a:t>
            </a:r>
            <a:endParaRPr lang="de-DE" sz="3200" b="0" strike="noStrike" spc="-1" dirty="0"/>
          </a:p>
          <a:p>
            <a:pPr algn="ctr">
              <a:lnSpc>
                <a:spcPct val="150000"/>
              </a:lnSpc>
            </a:pPr>
            <a:r>
              <a:rPr lang="de-DE" sz="3200" b="0" strike="noStrike" spc="-1" dirty="0">
                <a:solidFill>
                  <a:srgbClr val="FFFFFF"/>
                </a:solidFill>
                <a:ea typeface="Roboto Light"/>
              </a:rPr>
              <a:t>79% Code </a:t>
            </a:r>
            <a:r>
              <a:rPr lang="de-DE" sz="3200" b="0" strike="noStrike" spc="-1" dirty="0" err="1">
                <a:solidFill>
                  <a:srgbClr val="FFFFFF"/>
                </a:solidFill>
                <a:ea typeface="Roboto Light"/>
              </a:rPr>
              <a:t>Coverage</a:t>
            </a:r>
            <a:endParaRPr lang="de-DE" sz="3200" b="0" strike="noStrike" spc="-1" dirty="0"/>
          </a:p>
        </p:txBody>
      </p:sp>
      <p:grpSp>
        <p:nvGrpSpPr>
          <p:cNvPr id="12" name="Group 4"/>
          <p:cNvGrpSpPr/>
          <p:nvPr/>
        </p:nvGrpSpPr>
        <p:grpSpPr>
          <a:xfrm>
            <a:off x="0" y="5351400"/>
            <a:ext cx="10080360" cy="454680"/>
            <a:chOff x="0" y="5351400"/>
            <a:chExt cx="10080360" cy="454680"/>
          </a:xfrm>
        </p:grpSpPr>
        <p:grpSp>
          <p:nvGrpSpPr>
            <p:cNvPr id="13" name="Group 5"/>
            <p:cNvGrpSpPr/>
            <p:nvPr/>
          </p:nvGrpSpPr>
          <p:grpSpPr>
            <a:xfrm>
              <a:off x="0" y="5351400"/>
              <a:ext cx="10080360" cy="454680"/>
              <a:chOff x="0" y="5351400"/>
              <a:chExt cx="10080360" cy="454680"/>
            </a:xfrm>
          </p:grpSpPr>
          <p:sp>
            <p:nvSpPr>
              <p:cNvPr id="15" name="CustomShape 6"/>
              <p:cNvSpPr/>
              <p:nvPr/>
            </p:nvSpPr>
            <p:spPr>
              <a:xfrm>
                <a:off x="0" y="5351400"/>
                <a:ext cx="95580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>
                  <a:lnSpc>
                    <a:spcPct val="100000"/>
                  </a:lnSpc>
                </a:pPr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12</a:t>
                </a:r>
                <a:r>
                  <a:rPr lang="de-DE" sz="1200" b="0" strike="noStrike" spc="-1" dirty="0">
                    <a:solidFill>
                      <a:srgbClr val="FFFFFF"/>
                    </a:solidFill>
                    <a:ea typeface="Roboto Thin"/>
                  </a:rPr>
                  <a:t>.08.2019</a:t>
                </a:r>
                <a:endParaRPr lang="de-DE" sz="1200" b="0" strike="noStrike" spc="-1" dirty="0"/>
              </a:p>
            </p:txBody>
          </p:sp>
          <p:sp>
            <p:nvSpPr>
              <p:cNvPr id="16" name="CustomShape 7"/>
              <p:cNvSpPr/>
              <p:nvPr/>
            </p:nvSpPr>
            <p:spPr>
              <a:xfrm>
                <a:off x="7905037" y="5351400"/>
                <a:ext cx="2175323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r>
                  <a:rPr lang="de-DE" sz="1200" b="1" spc="-1" dirty="0">
                    <a:solidFill>
                      <a:srgbClr val="FFFFFF"/>
                    </a:solidFill>
                    <a:ea typeface="Roboto Thin"/>
                  </a:rPr>
                  <a:t>Jan Müller</a:t>
                </a:r>
                <a:r>
                  <a:rPr lang="de-DE" sz="1200" b="1" strike="noStrike" spc="-1" dirty="0">
                    <a:solidFill>
                      <a:srgbClr val="FFFFFF"/>
                    </a:solidFill>
                    <a:ea typeface="Roboto Thin"/>
                  </a:rPr>
                  <a:t> / </a:t>
                </a:r>
                <a:r>
                  <a:rPr lang="de-DE" sz="1200" strike="noStrike" spc="-1" dirty="0">
                    <a:solidFill>
                      <a:srgbClr val="FFFFFF"/>
                    </a:solidFill>
                    <a:ea typeface="Roboto Thin"/>
                  </a:rPr>
                  <a:t>Keanu Stückrad</a:t>
                </a:r>
                <a:endParaRPr lang="de-DE" sz="1200" strike="noStrike" spc="-1" dirty="0"/>
              </a:p>
            </p:txBody>
          </p:sp>
        </p:grpSp>
        <p:sp>
          <p:nvSpPr>
            <p:cNvPr id="14" name="CustomShape 8"/>
            <p:cNvSpPr/>
            <p:nvPr/>
          </p:nvSpPr>
          <p:spPr>
            <a:xfrm>
              <a:off x="4896000" y="5351400"/>
              <a:ext cx="369000" cy="2728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de-DE" sz="1200" spc="-1" dirty="0">
                  <a:solidFill>
                    <a:srgbClr val="FFFFFF"/>
                  </a:solidFill>
                  <a:ea typeface="Roboto Thin"/>
                </a:rPr>
                <a:t>30</a:t>
              </a:r>
              <a:endParaRPr lang="de-DE" sz="1200" b="0" strike="noStrike" spc="-1" dirty="0"/>
            </a:p>
          </p:txBody>
        </p:sp>
      </p:grp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CustomShape 1"/>
          <p:cNvSpPr/>
          <p:nvPr/>
        </p:nvSpPr>
        <p:spPr>
          <a:xfrm>
            <a:off x="0" y="139320"/>
            <a:ext cx="5040000" cy="53640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3" name="TextShape 2"/>
          <p:cNvSpPr txBox="1"/>
          <p:nvPr/>
        </p:nvSpPr>
        <p:spPr>
          <a:xfrm>
            <a:off x="0" y="135720"/>
            <a:ext cx="5040000" cy="536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lnSpc>
                <a:spcPct val="90000"/>
              </a:lnSpc>
            </a:pPr>
            <a:r>
              <a:rPr lang="de-DE" sz="2800" b="0" strike="noStrike" spc="-1" dirty="0">
                <a:solidFill>
                  <a:srgbClr val="000000"/>
                </a:solidFill>
                <a:latin typeface="+mj-lt"/>
                <a:ea typeface="+mj-ea"/>
              </a:rPr>
              <a:t>Sprint 6 - Sprintziel</a:t>
            </a:r>
          </a:p>
        </p:txBody>
      </p:sp>
      <p:pic>
        <p:nvPicPr>
          <p:cNvPr id="354" name="Grafik 5"/>
          <p:cNvPicPr/>
          <p:nvPr/>
        </p:nvPicPr>
        <p:blipFill>
          <a:blip r:embed="rId2"/>
          <a:stretch/>
        </p:blipFill>
        <p:spPr>
          <a:xfrm>
            <a:off x="8427600" y="180720"/>
            <a:ext cx="1652760" cy="946080"/>
          </a:xfrm>
          <a:prstGeom prst="rect">
            <a:avLst/>
          </a:prstGeom>
          <a:ln>
            <a:noFill/>
          </a:ln>
        </p:spPr>
      </p:pic>
      <p:sp>
        <p:nvSpPr>
          <p:cNvPr id="355" name="CustomShape 3"/>
          <p:cNvSpPr/>
          <p:nvPr/>
        </p:nvSpPr>
        <p:spPr>
          <a:xfrm>
            <a:off x="1474200" y="1493280"/>
            <a:ext cx="7131960" cy="3080520"/>
          </a:xfrm>
          <a:prstGeom prst="rect">
            <a:avLst/>
          </a:prstGeom>
          <a:noFill/>
          <a:ln w="648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50000"/>
              </a:lnSpc>
              <a:spcBef>
                <a:spcPts val="1701"/>
              </a:spcBef>
            </a:pPr>
            <a:r>
              <a:rPr lang="de-DE" sz="2800" b="0" strike="noStrike" spc="-1" dirty="0">
                <a:solidFill>
                  <a:srgbClr val="FFFFFF"/>
                </a:solidFill>
                <a:ea typeface="Roboto Light"/>
              </a:rPr>
              <a:t>Abschließen der Aufgaben aus Sprint 5</a:t>
            </a:r>
            <a:endParaRPr lang="de-DE" sz="2800" b="0" strike="noStrike" spc="-1" dirty="0"/>
          </a:p>
          <a:p>
            <a:pPr algn="ctr">
              <a:lnSpc>
                <a:spcPct val="150000"/>
              </a:lnSpc>
              <a:spcBef>
                <a:spcPts val="1701"/>
              </a:spcBef>
            </a:pPr>
            <a:r>
              <a:rPr lang="de-DE" sz="2800" b="0" strike="noStrike" spc="-1" dirty="0">
                <a:solidFill>
                  <a:srgbClr val="FFFFFF"/>
                </a:solidFill>
                <a:ea typeface="Roboto Light"/>
              </a:rPr>
              <a:t> Einarbeiten der übrigen Features für das 3. Release </a:t>
            </a:r>
            <a:endParaRPr lang="de-DE" sz="2800" b="0" strike="noStrike" spc="-1" dirty="0"/>
          </a:p>
          <a:p>
            <a:pPr algn="ctr">
              <a:lnSpc>
                <a:spcPct val="150000"/>
              </a:lnSpc>
              <a:spcBef>
                <a:spcPts val="1701"/>
              </a:spcBef>
            </a:pPr>
            <a:r>
              <a:rPr lang="de-DE" sz="2800" b="0" strike="noStrike" spc="-1" dirty="0">
                <a:solidFill>
                  <a:srgbClr val="FFFFFF"/>
                </a:solidFill>
                <a:ea typeface="Roboto Light"/>
              </a:rPr>
              <a:t>TODO: Weiteres?</a:t>
            </a:r>
            <a:endParaRPr lang="de-DE" sz="2800" b="0" strike="noStrike" spc="-1" dirty="0"/>
          </a:p>
        </p:txBody>
      </p:sp>
      <p:grpSp>
        <p:nvGrpSpPr>
          <p:cNvPr id="11" name="Group 4"/>
          <p:cNvGrpSpPr/>
          <p:nvPr/>
        </p:nvGrpSpPr>
        <p:grpSpPr>
          <a:xfrm>
            <a:off x="0" y="5351400"/>
            <a:ext cx="10080360" cy="454680"/>
            <a:chOff x="0" y="5351400"/>
            <a:chExt cx="10080360" cy="454680"/>
          </a:xfrm>
        </p:grpSpPr>
        <p:grpSp>
          <p:nvGrpSpPr>
            <p:cNvPr id="12" name="Group 5"/>
            <p:cNvGrpSpPr/>
            <p:nvPr/>
          </p:nvGrpSpPr>
          <p:grpSpPr>
            <a:xfrm>
              <a:off x="0" y="5351400"/>
              <a:ext cx="10080360" cy="454680"/>
              <a:chOff x="0" y="5351400"/>
              <a:chExt cx="10080360" cy="454680"/>
            </a:xfrm>
          </p:grpSpPr>
          <p:sp>
            <p:nvSpPr>
              <p:cNvPr id="14" name="CustomShape 6"/>
              <p:cNvSpPr/>
              <p:nvPr/>
            </p:nvSpPr>
            <p:spPr>
              <a:xfrm>
                <a:off x="0" y="5351400"/>
                <a:ext cx="95580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>
                  <a:lnSpc>
                    <a:spcPct val="100000"/>
                  </a:lnSpc>
                </a:pPr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12</a:t>
                </a:r>
                <a:r>
                  <a:rPr lang="de-DE" sz="1200" b="0" strike="noStrike" spc="-1" dirty="0">
                    <a:solidFill>
                      <a:srgbClr val="FFFFFF"/>
                    </a:solidFill>
                    <a:ea typeface="Roboto Thin"/>
                  </a:rPr>
                  <a:t>.08.2019</a:t>
                </a:r>
                <a:endParaRPr lang="de-DE" sz="1200" b="0" strike="noStrike" spc="-1" dirty="0"/>
              </a:p>
            </p:txBody>
          </p:sp>
          <p:sp>
            <p:nvSpPr>
              <p:cNvPr id="15" name="CustomShape 7"/>
              <p:cNvSpPr/>
              <p:nvPr/>
            </p:nvSpPr>
            <p:spPr>
              <a:xfrm>
                <a:off x="7905037" y="5351400"/>
                <a:ext cx="2175323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r>
                  <a:rPr lang="de-DE" sz="1200" b="1" spc="-1" dirty="0">
                    <a:solidFill>
                      <a:srgbClr val="FFFFFF"/>
                    </a:solidFill>
                    <a:ea typeface="Roboto Thin"/>
                  </a:rPr>
                  <a:t>Jan Müller</a:t>
                </a:r>
                <a:r>
                  <a:rPr lang="de-DE" sz="1200" b="1" strike="noStrike" spc="-1" dirty="0">
                    <a:solidFill>
                      <a:srgbClr val="FFFFFF"/>
                    </a:solidFill>
                    <a:ea typeface="Roboto Thin"/>
                  </a:rPr>
                  <a:t> / </a:t>
                </a:r>
                <a:r>
                  <a:rPr lang="de-DE" sz="1200" strike="noStrike" spc="-1" dirty="0">
                    <a:solidFill>
                      <a:srgbClr val="FFFFFF"/>
                    </a:solidFill>
                    <a:ea typeface="Roboto Thin"/>
                  </a:rPr>
                  <a:t>Keanu Stückrad</a:t>
                </a:r>
                <a:endParaRPr lang="de-DE" sz="1200" strike="noStrike" spc="-1" dirty="0"/>
              </a:p>
            </p:txBody>
          </p:sp>
        </p:grpSp>
        <p:sp>
          <p:nvSpPr>
            <p:cNvPr id="13" name="CustomShape 8"/>
            <p:cNvSpPr/>
            <p:nvPr/>
          </p:nvSpPr>
          <p:spPr>
            <a:xfrm>
              <a:off x="4896000" y="5351400"/>
              <a:ext cx="369000" cy="2728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de-DE" sz="1200" b="0" strike="noStrike" spc="-1" dirty="0">
                  <a:solidFill>
                    <a:srgbClr val="FFFFFF"/>
                  </a:solidFill>
                  <a:ea typeface="Roboto Thin"/>
                </a:rPr>
                <a:t>31</a:t>
              </a:r>
              <a:endParaRPr lang="de-DE" sz="1200" b="0" strike="noStrike" spc="-1" dirty="0"/>
            </a:p>
          </p:txBody>
        </p:sp>
      </p:grp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CustomShape 1"/>
          <p:cNvSpPr/>
          <p:nvPr/>
        </p:nvSpPr>
        <p:spPr>
          <a:xfrm>
            <a:off x="0" y="139320"/>
            <a:ext cx="5040000" cy="53640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2" name="TextShape 2"/>
          <p:cNvSpPr txBox="1"/>
          <p:nvPr/>
        </p:nvSpPr>
        <p:spPr>
          <a:xfrm>
            <a:off x="0" y="135720"/>
            <a:ext cx="5040000" cy="536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lnSpc>
                <a:spcPct val="90000"/>
              </a:lnSpc>
            </a:pPr>
            <a:r>
              <a:rPr lang="de-DE" sz="2800" b="0" strike="noStrike" spc="-1" dirty="0">
                <a:solidFill>
                  <a:srgbClr val="000000"/>
                </a:solidFill>
                <a:latin typeface="+mj-lt"/>
                <a:ea typeface="Roboto Thin"/>
              </a:rPr>
              <a:t>Sprint 6 - Projektverlauf</a:t>
            </a:r>
            <a:endParaRPr lang="de-DE" sz="2800" b="0" strike="noStrike" spc="-1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363" name="Grafik 5"/>
          <p:cNvPicPr/>
          <p:nvPr/>
        </p:nvPicPr>
        <p:blipFill>
          <a:blip r:embed="rId2"/>
          <a:stretch/>
        </p:blipFill>
        <p:spPr>
          <a:xfrm>
            <a:off x="8427600" y="180720"/>
            <a:ext cx="1652760" cy="946080"/>
          </a:xfrm>
          <a:prstGeom prst="rect">
            <a:avLst/>
          </a:prstGeom>
          <a:ln>
            <a:noFill/>
          </a:ln>
        </p:spPr>
      </p:pic>
      <p:grpSp>
        <p:nvGrpSpPr>
          <p:cNvPr id="11" name="Group 4"/>
          <p:cNvGrpSpPr/>
          <p:nvPr/>
        </p:nvGrpSpPr>
        <p:grpSpPr>
          <a:xfrm>
            <a:off x="0" y="5351400"/>
            <a:ext cx="10080360" cy="454680"/>
            <a:chOff x="0" y="5351400"/>
            <a:chExt cx="10080360" cy="454680"/>
          </a:xfrm>
        </p:grpSpPr>
        <p:grpSp>
          <p:nvGrpSpPr>
            <p:cNvPr id="12" name="Group 5"/>
            <p:cNvGrpSpPr/>
            <p:nvPr/>
          </p:nvGrpSpPr>
          <p:grpSpPr>
            <a:xfrm>
              <a:off x="0" y="5351400"/>
              <a:ext cx="10080360" cy="454680"/>
              <a:chOff x="0" y="5351400"/>
              <a:chExt cx="10080360" cy="454680"/>
            </a:xfrm>
          </p:grpSpPr>
          <p:sp>
            <p:nvSpPr>
              <p:cNvPr id="14" name="CustomShape 6"/>
              <p:cNvSpPr/>
              <p:nvPr/>
            </p:nvSpPr>
            <p:spPr>
              <a:xfrm>
                <a:off x="0" y="5351400"/>
                <a:ext cx="95580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>
                  <a:lnSpc>
                    <a:spcPct val="100000"/>
                  </a:lnSpc>
                </a:pPr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12</a:t>
                </a:r>
                <a:r>
                  <a:rPr lang="de-DE" sz="1200" b="0" strike="noStrike" spc="-1" dirty="0">
                    <a:solidFill>
                      <a:srgbClr val="FFFFFF"/>
                    </a:solidFill>
                    <a:ea typeface="Roboto Thin"/>
                  </a:rPr>
                  <a:t>.08.2019</a:t>
                </a:r>
                <a:endParaRPr lang="de-DE" sz="1200" b="0" strike="noStrike" spc="-1" dirty="0"/>
              </a:p>
            </p:txBody>
          </p:sp>
          <p:sp>
            <p:nvSpPr>
              <p:cNvPr id="15" name="CustomShape 7"/>
              <p:cNvSpPr/>
              <p:nvPr/>
            </p:nvSpPr>
            <p:spPr>
              <a:xfrm>
                <a:off x="7905037" y="5351400"/>
                <a:ext cx="2175323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r>
                  <a:rPr lang="de-DE" sz="1200" b="1" spc="-1" dirty="0">
                    <a:solidFill>
                      <a:srgbClr val="FFFFFF"/>
                    </a:solidFill>
                    <a:ea typeface="Roboto Thin"/>
                  </a:rPr>
                  <a:t>Jan Müller</a:t>
                </a:r>
                <a:r>
                  <a:rPr lang="de-DE" sz="1200" b="1" strike="noStrike" spc="-1" dirty="0">
                    <a:solidFill>
                      <a:srgbClr val="FFFFFF"/>
                    </a:solidFill>
                    <a:ea typeface="Roboto Thin"/>
                  </a:rPr>
                  <a:t> / </a:t>
                </a:r>
                <a:r>
                  <a:rPr lang="de-DE" sz="1200" strike="noStrike" spc="-1" dirty="0">
                    <a:solidFill>
                      <a:srgbClr val="FFFFFF"/>
                    </a:solidFill>
                    <a:ea typeface="Roboto Thin"/>
                  </a:rPr>
                  <a:t>Keanu Stückrad</a:t>
                </a:r>
                <a:endParaRPr lang="de-DE" sz="1200" strike="noStrike" spc="-1" dirty="0"/>
              </a:p>
            </p:txBody>
          </p:sp>
        </p:grpSp>
        <p:sp>
          <p:nvSpPr>
            <p:cNvPr id="13" name="CustomShape 8"/>
            <p:cNvSpPr/>
            <p:nvPr/>
          </p:nvSpPr>
          <p:spPr>
            <a:xfrm>
              <a:off x="4896000" y="5351400"/>
              <a:ext cx="369000" cy="2728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de-DE" sz="1200" spc="-1" dirty="0">
                  <a:solidFill>
                    <a:srgbClr val="FFFFFF"/>
                  </a:solidFill>
                  <a:ea typeface="Roboto Thin"/>
                </a:rPr>
                <a:t>32</a:t>
              </a:r>
              <a:endParaRPr lang="de-DE" sz="1200" b="0" strike="noStrike" spc="-1" dirty="0"/>
            </a:p>
          </p:txBody>
        </p:sp>
      </p:grpSp>
      <p:pic>
        <p:nvPicPr>
          <p:cNvPr id="2" name="Bild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076" y="1296720"/>
            <a:ext cx="8451904" cy="36000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CustomShape 1"/>
          <p:cNvSpPr/>
          <p:nvPr/>
        </p:nvSpPr>
        <p:spPr>
          <a:xfrm>
            <a:off x="0" y="139320"/>
            <a:ext cx="5040000" cy="53640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4" name="TextShape 2"/>
          <p:cNvSpPr txBox="1"/>
          <p:nvPr/>
        </p:nvSpPr>
        <p:spPr>
          <a:xfrm>
            <a:off x="0" y="135720"/>
            <a:ext cx="5040000" cy="536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lnSpc>
                <a:spcPct val="90000"/>
              </a:lnSpc>
            </a:pPr>
            <a:r>
              <a:rPr lang="de-DE" sz="2800" b="0" strike="noStrike" spc="-1" dirty="0">
                <a:solidFill>
                  <a:srgbClr val="000000"/>
                </a:solidFill>
                <a:latin typeface="+mj-lt"/>
                <a:ea typeface="Roboto Thin"/>
              </a:rPr>
              <a:t>Sprint 6 - Projektverlauf</a:t>
            </a:r>
            <a:endParaRPr lang="de-DE" sz="2800" b="0" strike="noStrike" spc="-1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225" name="Grafik 5"/>
          <p:cNvPicPr/>
          <p:nvPr/>
        </p:nvPicPr>
        <p:blipFill>
          <a:blip r:embed="rId3"/>
          <a:stretch/>
        </p:blipFill>
        <p:spPr>
          <a:xfrm>
            <a:off x="8427600" y="180720"/>
            <a:ext cx="1652760" cy="946080"/>
          </a:xfrm>
          <a:prstGeom prst="rect">
            <a:avLst/>
          </a:prstGeom>
          <a:ln>
            <a:noFill/>
          </a:ln>
        </p:spPr>
      </p:pic>
      <p:grpSp>
        <p:nvGrpSpPr>
          <p:cNvPr id="17" name="Group 4"/>
          <p:cNvGrpSpPr/>
          <p:nvPr/>
        </p:nvGrpSpPr>
        <p:grpSpPr>
          <a:xfrm>
            <a:off x="0" y="5351400"/>
            <a:ext cx="10080360" cy="454680"/>
            <a:chOff x="0" y="5351400"/>
            <a:chExt cx="10080360" cy="454680"/>
          </a:xfrm>
        </p:grpSpPr>
        <p:grpSp>
          <p:nvGrpSpPr>
            <p:cNvPr id="18" name="Group 5"/>
            <p:cNvGrpSpPr/>
            <p:nvPr/>
          </p:nvGrpSpPr>
          <p:grpSpPr>
            <a:xfrm>
              <a:off x="0" y="5351400"/>
              <a:ext cx="10080360" cy="454680"/>
              <a:chOff x="0" y="5351400"/>
              <a:chExt cx="10080360" cy="454680"/>
            </a:xfrm>
          </p:grpSpPr>
          <p:sp>
            <p:nvSpPr>
              <p:cNvPr id="20" name="CustomShape 6"/>
              <p:cNvSpPr/>
              <p:nvPr/>
            </p:nvSpPr>
            <p:spPr>
              <a:xfrm>
                <a:off x="0" y="5351400"/>
                <a:ext cx="95580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>
                  <a:lnSpc>
                    <a:spcPct val="100000"/>
                  </a:lnSpc>
                </a:pPr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12</a:t>
                </a:r>
                <a:r>
                  <a:rPr lang="de-DE" sz="1200" b="0" strike="noStrike" spc="-1" dirty="0">
                    <a:solidFill>
                      <a:srgbClr val="FFFFFF"/>
                    </a:solidFill>
                    <a:ea typeface="Roboto Thin"/>
                  </a:rPr>
                  <a:t>.08.2019</a:t>
                </a:r>
                <a:endParaRPr lang="de-DE" sz="1200" b="0" strike="noStrike" spc="-1" dirty="0"/>
              </a:p>
            </p:txBody>
          </p:sp>
          <p:sp>
            <p:nvSpPr>
              <p:cNvPr id="21" name="CustomShape 7"/>
              <p:cNvSpPr/>
              <p:nvPr/>
            </p:nvSpPr>
            <p:spPr>
              <a:xfrm>
                <a:off x="7905037" y="5351400"/>
                <a:ext cx="2175323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r>
                  <a:rPr lang="de-DE" sz="1200" b="1" spc="-1" dirty="0">
                    <a:solidFill>
                      <a:srgbClr val="FFFFFF"/>
                    </a:solidFill>
                    <a:ea typeface="Roboto Thin"/>
                  </a:rPr>
                  <a:t>Jan Müller</a:t>
                </a:r>
                <a:r>
                  <a:rPr lang="de-DE" sz="1200" b="1" strike="noStrike" spc="-1" dirty="0">
                    <a:solidFill>
                      <a:srgbClr val="FFFFFF"/>
                    </a:solidFill>
                    <a:ea typeface="Roboto Thin"/>
                  </a:rPr>
                  <a:t> / </a:t>
                </a:r>
                <a:r>
                  <a:rPr lang="de-DE" sz="1200" strike="noStrike" spc="-1" dirty="0">
                    <a:solidFill>
                      <a:srgbClr val="FFFFFF"/>
                    </a:solidFill>
                    <a:ea typeface="Roboto Thin"/>
                  </a:rPr>
                  <a:t>Keanu Stückrad</a:t>
                </a:r>
                <a:endParaRPr lang="de-DE" sz="1200" strike="noStrike" spc="-1" dirty="0"/>
              </a:p>
            </p:txBody>
          </p:sp>
        </p:grpSp>
        <p:sp>
          <p:nvSpPr>
            <p:cNvPr id="19" name="CustomShape 8"/>
            <p:cNvSpPr/>
            <p:nvPr/>
          </p:nvSpPr>
          <p:spPr>
            <a:xfrm>
              <a:off x="4896000" y="5351400"/>
              <a:ext cx="369000" cy="2728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fld id="{8487F77B-CBCF-4DAA-98A3-BE1DAB203056}" type="slidenum">
                <a:rPr lang="de-DE" sz="1200" b="0" strike="noStrike" spc="-1">
                  <a:solidFill>
                    <a:srgbClr val="FFFFFF"/>
                  </a:solidFill>
                  <a:ea typeface="Roboto Thin"/>
                </a:rPr>
                <a:t>33</a:t>
              </a:fld>
              <a:endParaRPr lang="de-DE" sz="1200" b="0" strike="noStrike" spc="-1" dirty="0"/>
            </a:p>
          </p:txBody>
        </p:sp>
      </p:grpSp>
      <p:sp>
        <p:nvSpPr>
          <p:cNvPr id="3" name="Rechteck 2"/>
          <p:cNvSpPr/>
          <p:nvPr/>
        </p:nvSpPr>
        <p:spPr>
          <a:xfrm>
            <a:off x="626017" y="2801168"/>
            <a:ext cx="154755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cap="small" spc="-1" dirty="0">
                <a:solidFill>
                  <a:srgbClr val="FFFFFF"/>
                </a:solidFill>
                <a:ea typeface="Roboto Black"/>
              </a:rPr>
              <a:t>Woche I</a:t>
            </a:r>
            <a:endParaRPr lang="de-DE" sz="2800" cap="small" dirty="0"/>
          </a:p>
        </p:txBody>
      </p:sp>
      <p:sp>
        <p:nvSpPr>
          <p:cNvPr id="24" name="Line 6"/>
          <p:cNvSpPr/>
          <p:nvPr/>
        </p:nvSpPr>
        <p:spPr>
          <a:xfrm>
            <a:off x="579060" y="3324388"/>
            <a:ext cx="1594514" cy="0"/>
          </a:xfrm>
          <a:prstGeom prst="line">
            <a:avLst/>
          </a:prstGeom>
          <a:ln>
            <a:solidFill>
              <a:srgbClr val="03DAC6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" name="Bild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089" b="4489"/>
          <a:stretch/>
        </p:blipFill>
        <p:spPr>
          <a:xfrm>
            <a:off x="2756020" y="939960"/>
            <a:ext cx="5282810" cy="41400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8379889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CustomShape 1"/>
          <p:cNvSpPr/>
          <p:nvPr/>
        </p:nvSpPr>
        <p:spPr>
          <a:xfrm>
            <a:off x="0" y="139320"/>
            <a:ext cx="5040000" cy="53640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4" name="TextShape 2"/>
          <p:cNvSpPr txBox="1"/>
          <p:nvPr/>
        </p:nvSpPr>
        <p:spPr>
          <a:xfrm>
            <a:off x="0" y="135720"/>
            <a:ext cx="5040000" cy="536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lnSpc>
                <a:spcPct val="90000"/>
              </a:lnSpc>
            </a:pPr>
            <a:r>
              <a:rPr lang="de-DE" sz="2800" b="0" strike="noStrike" spc="-1" dirty="0">
                <a:solidFill>
                  <a:srgbClr val="000000"/>
                </a:solidFill>
                <a:latin typeface="+mj-lt"/>
                <a:ea typeface="Roboto Thin"/>
              </a:rPr>
              <a:t>Sprint 6 - Projektverlauf</a:t>
            </a:r>
            <a:endParaRPr lang="de-DE" sz="2800" b="0" strike="noStrike" spc="-1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225" name="Grafik 5"/>
          <p:cNvPicPr/>
          <p:nvPr/>
        </p:nvPicPr>
        <p:blipFill>
          <a:blip r:embed="rId3"/>
          <a:stretch/>
        </p:blipFill>
        <p:spPr>
          <a:xfrm>
            <a:off x="8427600" y="180720"/>
            <a:ext cx="1652760" cy="946080"/>
          </a:xfrm>
          <a:prstGeom prst="rect">
            <a:avLst/>
          </a:prstGeom>
          <a:ln>
            <a:noFill/>
          </a:ln>
        </p:spPr>
      </p:pic>
      <p:grpSp>
        <p:nvGrpSpPr>
          <p:cNvPr id="17" name="Group 4"/>
          <p:cNvGrpSpPr/>
          <p:nvPr/>
        </p:nvGrpSpPr>
        <p:grpSpPr>
          <a:xfrm>
            <a:off x="0" y="5351400"/>
            <a:ext cx="10080360" cy="454680"/>
            <a:chOff x="0" y="5351400"/>
            <a:chExt cx="10080360" cy="454680"/>
          </a:xfrm>
        </p:grpSpPr>
        <p:grpSp>
          <p:nvGrpSpPr>
            <p:cNvPr id="18" name="Group 5"/>
            <p:cNvGrpSpPr/>
            <p:nvPr/>
          </p:nvGrpSpPr>
          <p:grpSpPr>
            <a:xfrm>
              <a:off x="0" y="5351400"/>
              <a:ext cx="10080360" cy="454680"/>
              <a:chOff x="0" y="5351400"/>
              <a:chExt cx="10080360" cy="454680"/>
            </a:xfrm>
          </p:grpSpPr>
          <p:sp>
            <p:nvSpPr>
              <p:cNvPr id="20" name="CustomShape 6"/>
              <p:cNvSpPr/>
              <p:nvPr/>
            </p:nvSpPr>
            <p:spPr>
              <a:xfrm>
                <a:off x="0" y="5351400"/>
                <a:ext cx="95580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>
                  <a:lnSpc>
                    <a:spcPct val="100000"/>
                  </a:lnSpc>
                </a:pPr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12</a:t>
                </a:r>
                <a:r>
                  <a:rPr lang="de-DE" sz="1200" b="0" strike="noStrike" spc="-1" dirty="0">
                    <a:solidFill>
                      <a:srgbClr val="FFFFFF"/>
                    </a:solidFill>
                    <a:ea typeface="Roboto Thin"/>
                  </a:rPr>
                  <a:t>.08.2019</a:t>
                </a:r>
                <a:endParaRPr lang="de-DE" sz="1200" b="0" strike="noStrike" spc="-1" dirty="0"/>
              </a:p>
            </p:txBody>
          </p:sp>
          <p:sp>
            <p:nvSpPr>
              <p:cNvPr id="21" name="CustomShape 7"/>
              <p:cNvSpPr/>
              <p:nvPr/>
            </p:nvSpPr>
            <p:spPr>
              <a:xfrm>
                <a:off x="7905037" y="5351400"/>
                <a:ext cx="2175323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r>
                  <a:rPr lang="de-DE" sz="1200" b="1" spc="-1" dirty="0">
                    <a:solidFill>
                      <a:srgbClr val="FFFFFF"/>
                    </a:solidFill>
                    <a:ea typeface="Roboto Thin"/>
                  </a:rPr>
                  <a:t>Jan Müller</a:t>
                </a:r>
                <a:r>
                  <a:rPr lang="de-DE" sz="1200" b="1" strike="noStrike" spc="-1" dirty="0">
                    <a:solidFill>
                      <a:srgbClr val="FFFFFF"/>
                    </a:solidFill>
                    <a:ea typeface="Roboto Thin"/>
                  </a:rPr>
                  <a:t> / </a:t>
                </a:r>
                <a:r>
                  <a:rPr lang="de-DE" sz="1200" strike="noStrike" spc="-1" dirty="0">
                    <a:solidFill>
                      <a:srgbClr val="FFFFFF"/>
                    </a:solidFill>
                    <a:ea typeface="Roboto Thin"/>
                  </a:rPr>
                  <a:t>Keanu Stückrad</a:t>
                </a:r>
                <a:endParaRPr lang="de-DE" sz="1200" strike="noStrike" spc="-1" dirty="0"/>
              </a:p>
            </p:txBody>
          </p:sp>
        </p:grpSp>
        <p:sp>
          <p:nvSpPr>
            <p:cNvPr id="19" name="CustomShape 8"/>
            <p:cNvSpPr/>
            <p:nvPr/>
          </p:nvSpPr>
          <p:spPr>
            <a:xfrm>
              <a:off x="4896000" y="5351400"/>
              <a:ext cx="369000" cy="2728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fld id="{8487F77B-CBCF-4DAA-98A3-BE1DAB203056}" type="slidenum">
                <a:rPr lang="de-DE" sz="1200" b="0" strike="noStrike" spc="-1">
                  <a:solidFill>
                    <a:srgbClr val="FFFFFF"/>
                  </a:solidFill>
                  <a:ea typeface="Roboto Thin"/>
                </a:rPr>
                <a:t>34</a:t>
              </a:fld>
              <a:endParaRPr lang="de-DE" sz="1200" b="0" strike="noStrike" spc="-1" dirty="0"/>
            </a:p>
          </p:txBody>
        </p:sp>
      </p:grpSp>
      <p:sp>
        <p:nvSpPr>
          <p:cNvPr id="3" name="Rechteck 2"/>
          <p:cNvSpPr/>
          <p:nvPr/>
        </p:nvSpPr>
        <p:spPr>
          <a:xfrm>
            <a:off x="7131258" y="2715879"/>
            <a:ext cx="20427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cap="small" spc="-1">
                <a:solidFill>
                  <a:srgbClr val="FFFFFF"/>
                </a:solidFill>
                <a:ea typeface="Roboto Black"/>
              </a:rPr>
              <a:t>Woche II</a:t>
            </a:r>
            <a:endParaRPr lang="de-DE" sz="2800" cap="small" dirty="0"/>
          </a:p>
        </p:txBody>
      </p:sp>
      <p:sp>
        <p:nvSpPr>
          <p:cNvPr id="24" name="Line 6"/>
          <p:cNvSpPr/>
          <p:nvPr/>
        </p:nvSpPr>
        <p:spPr>
          <a:xfrm>
            <a:off x="7084301" y="3239099"/>
            <a:ext cx="1699935" cy="0"/>
          </a:xfrm>
          <a:prstGeom prst="line">
            <a:avLst/>
          </a:prstGeom>
          <a:ln>
            <a:solidFill>
              <a:srgbClr val="03DAC6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" name="Bild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676" t="5685" b="3344"/>
          <a:stretch/>
        </p:blipFill>
        <p:spPr>
          <a:xfrm>
            <a:off x="955800" y="939960"/>
            <a:ext cx="5483681" cy="41400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004071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CustomShape 1"/>
          <p:cNvSpPr/>
          <p:nvPr/>
        </p:nvSpPr>
        <p:spPr>
          <a:xfrm>
            <a:off x="0" y="139320"/>
            <a:ext cx="5040000" cy="53640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6" name="TextShape 2"/>
          <p:cNvSpPr txBox="1"/>
          <p:nvPr/>
        </p:nvSpPr>
        <p:spPr>
          <a:xfrm>
            <a:off x="0" y="135720"/>
            <a:ext cx="5040000" cy="536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lnSpc>
                <a:spcPct val="90000"/>
              </a:lnSpc>
            </a:pPr>
            <a:r>
              <a:rPr lang="de-DE" sz="2800" b="0" strike="noStrike" spc="-1" dirty="0">
                <a:solidFill>
                  <a:srgbClr val="000000"/>
                </a:solidFill>
                <a:latin typeface="+mj-lt"/>
                <a:ea typeface="Roboto Thin"/>
              </a:rPr>
              <a:t>Release 3 - Fazit</a:t>
            </a:r>
            <a:endParaRPr lang="de-DE" sz="2800" b="0" strike="noStrike" spc="-1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397" name="Grafik 5"/>
          <p:cNvPicPr/>
          <p:nvPr/>
        </p:nvPicPr>
        <p:blipFill>
          <a:blip r:embed="rId2"/>
          <a:stretch/>
        </p:blipFill>
        <p:spPr>
          <a:xfrm>
            <a:off x="8427600" y="180720"/>
            <a:ext cx="1652760" cy="946080"/>
          </a:xfrm>
          <a:prstGeom prst="rect">
            <a:avLst/>
          </a:prstGeom>
          <a:ln>
            <a:noFill/>
          </a:ln>
        </p:spPr>
      </p:pic>
      <p:sp>
        <p:nvSpPr>
          <p:cNvPr id="404" name="CustomShape 9"/>
          <p:cNvSpPr/>
          <p:nvPr/>
        </p:nvSpPr>
        <p:spPr>
          <a:xfrm>
            <a:off x="541080" y="1861200"/>
            <a:ext cx="8997840" cy="2283840"/>
          </a:xfrm>
          <a:prstGeom prst="rect">
            <a:avLst/>
          </a:prstGeom>
          <a:noFill/>
          <a:ln w="648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50000"/>
              </a:lnSpc>
            </a:pPr>
            <a:r>
              <a:rPr lang="de-DE" sz="3200" b="0" strike="noStrike" spc="-1" dirty="0">
                <a:solidFill>
                  <a:srgbClr val="FFFFFF"/>
                </a:solidFill>
                <a:ea typeface="Roboto Light"/>
              </a:rPr>
              <a:t>Anforderungen an das Release erfüllt</a:t>
            </a:r>
            <a:endParaRPr lang="de-DE" sz="3200" b="0" strike="noStrike" spc="-1" dirty="0"/>
          </a:p>
          <a:p>
            <a:pPr algn="ctr">
              <a:lnSpc>
                <a:spcPct val="150000"/>
              </a:lnSpc>
            </a:pPr>
            <a:r>
              <a:rPr lang="de-DE" sz="3200" b="0" strike="noStrike" spc="-1" dirty="0">
                <a:solidFill>
                  <a:srgbClr val="FFFFFF"/>
                </a:solidFill>
                <a:ea typeface="Roboto Light"/>
              </a:rPr>
              <a:t>TODO: Weiteres?</a:t>
            </a:r>
            <a:endParaRPr lang="de-DE" sz="3200" b="0" strike="noStrike" spc="-1" dirty="0"/>
          </a:p>
          <a:p>
            <a:pPr algn="ctr">
              <a:lnSpc>
                <a:spcPct val="150000"/>
              </a:lnSpc>
            </a:pPr>
            <a:r>
              <a:rPr lang="de-DE" sz="3200" b="0" strike="noStrike" spc="-1" dirty="0">
                <a:solidFill>
                  <a:srgbClr val="FFFFFF"/>
                </a:solidFill>
                <a:ea typeface="Roboto Light"/>
              </a:rPr>
              <a:t>82% Code </a:t>
            </a:r>
            <a:r>
              <a:rPr lang="de-DE" sz="3200" b="0" strike="noStrike" spc="-1" dirty="0" err="1">
                <a:solidFill>
                  <a:srgbClr val="FFFFFF"/>
                </a:solidFill>
                <a:ea typeface="Roboto Light"/>
              </a:rPr>
              <a:t>Coverage</a:t>
            </a:r>
            <a:endParaRPr lang="de-DE" sz="3200" b="0" strike="noStrike" spc="-1" dirty="0"/>
          </a:p>
        </p:txBody>
      </p:sp>
      <p:grpSp>
        <p:nvGrpSpPr>
          <p:cNvPr id="12" name="Group 4"/>
          <p:cNvGrpSpPr/>
          <p:nvPr/>
        </p:nvGrpSpPr>
        <p:grpSpPr>
          <a:xfrm>
            <a:off x="0" y="5351400"/>
            <a:ext cx="10080360" cy="454680"/>
            <a:chOff x="0" y="5351400"/>
            <a:chExt cx="10080360" cy="454680"/>
          </a:xfrm>
        </p:grpSpPr>
        <p:grpSp>
          <p:nvGrpSpPr>
            <p:cNvPr id="13" name="Group 5"/>
            <p:cNvGrpSpPr/>
            <p:nvPr/>
          </p:nvGrpSpPr>
          <p:grpSpPr>
            <a:xfrm>
              <a:off x="0" y="5351400"/>
              <a:ext cx="10080360" cy="454680"/>
              <a:chOff x="0" y="5351400"/>
              <a:chExt cx="10080360" cy="454680"/>
            </a:xfrm>
          </p:grpSpPr>
          <p:sp>
            <p:nvSpPr>
              <p:cNvPr id="15" name="CustomShape 6"/>
              <p:cNvSpPr/>
              <p:nvPr/>
            </p:nvSpPr>
            <p:spPr>
              <a:xfrm>
                <a:off x="0" y="5351400"/>
                <a:ext cx="95580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>
                  <a:lnSpc>
                    <a:spcPct val="100000"/>
                  </a:lnSpc>
                </a:pPr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12</a:t>
                </a:r>
                <a:r>
                  <a:rPr lang="de-DE" sz="1200" b="0" strike="noStrike" spc="-1" dirty="0">
                    <a:solidFill>
                      <a:srgbClr val="FFFFFF"/>
                    </a:solidFill>
                    <a:ea typeface="Roboto Thin"/>
                  </a:rPr>
                  <a:t>.08.2019</a:t>
                </a:r>
                <a:endParaRPr lang="de-DE" sz="1200" b="0" strike="noStrike" spc="-1" dirty="0"/>
              </a:p>
            </p:txBody>
          </p:sp>
          <p:sp>
            <p:nvSpPr>
              <p:cNvPr id="16" name="CustomShape 7"/>
              <p:cNvSpPr/>
              <p:nvPr/>
            </p:nvSpPr>
            <p:spPr>
              <a:xfrm>
                <a:off x="7905037" y="5351400"/>
                <a:ext cx="2175323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r>
                  <a:rPr lang="de-DE" sz="1200" b="1" spc="-1" dirty="0">
                    <a:solidFill>
                      <a:srgbClr val="FFFFFF"/>
                    </a:solidFill>
                    <a:ea typeface="Roboto Thin"/>
                  </a:rPr>
                  <a:t>Jan Müller</a:t>
                </a:r>
                <a:r>
                  <a:rPr lang="de-DE" sz="1200" b="1" strike="noStrike" spc="-1" dirty="0">
                    <a:solidFill>
                      <a:srgbClr val="FFFFFF"/>
                    </a:solidFill>
                    <a:ea typeface="Roboto Thin"/>
                  </a:rPr>
                  <a:t> / </a:t>
                </a:r>
                <a:r>
                  <a:rPr lang="de-DE" sz="1200" strike="noStrike" spc="-1" dirty="0">
                    <a:solidFill>
                      <a:srgbClr val="FFFFFF"/>
                    </a:solidFill>
                    <a:ea typeface="Roboto Thin"/>
                  </a:rPr>
                  <a:t>Keanu Stückrad</a:t>
                </a:r>
                <a:endParaRPr lang="de-DE" sz="1200" strike="noStrike" spc="-1" dirty="0"/>
              </a:p>
            </p:txBody>
          </p:sp>
        </p:grpSp>
        <p:sp>
          <p:nvSpPr>
            <p:cNvPr id="14" name="CustomShape 8"/>
            <p:cNvSpPr/>
            <p:nvPr/>
          </p:nvSpPr>
          <p:spPr>
            <a:xfrm>
              <a:off x="4896000" y="5351400"/>
              <a:ext cx="369000" cy="2728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de-DE" sz="1200" b="0" strike="noStrike" spc="-1" dirty="0">
                  <a:solidFill>
                    <a:srgbClr val="FFFFFF"/>
                  </a:solidFill>
                  <a:ea typeface="Roboto Thin"/>
                </a:rPr>
                <a:t>35</a:t>
              </a:r>
              <a:endParaRPr lang="de-DE" sz="1200" b="0" strike="noStrike" spc="-1" dirty="0"/>
            </a:p>
          </p:txBody>
        </p:sp>
      </p:grp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CustomShape 1"/>
          <p:cNvSpPr/>
          <p:nvPr/>
        </p:nvSpPr>
        <p:spPr>
          <a:xfrm>
            <a:off x="0" y="139320"/>
            <a:ext cx="5040000" cy="53640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6" name="TextShape 2"/>
          <p:cNvSpPr txBox="1"/>
          <p:nvPr/>
        </p:nvSpPr>
        <p:spPr>
          <a:xfrm>
            <a:off x="0" y="135720"/>
            <a:ext cx="5040000" cy="536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lnSpc>
                <a:spcPct val="90000"/>
              </a:lnSpc>
            </a:pPr>
            <a:r>
              <a:rPr lang="de-DE" sz="2800" b="0" strike="noStrike" spc="-1" dirty="0">
                <a:solidFill>
                  <a:srgbClr val="000000"/>
                </a:solidFill>
                <a:latin typeface="+mj-lt"/>
                <a:ea typeface="Roboto Thin"/>
              </a:rPr>
              <a:t>Technische Entscheidung</a:t>
            </a:r>
            <a:endParaRPr lang="de-DE" sz="2800" b="0" strike="noStrike" spc="-1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407" name="Grafik 5"/>
          <p:cNvPicPr/>
          <p:nvPr/>
        </p:nvPicPr>
        <p:blipFill>
          <a:blip r:embed="rId3"/>
          <a:stretch/>
        </p:blipFill>
        <p:spPr>
          <a:xfrm>
            <a:off x="8427600" y="180720"/>
            <a:ext cx="1652760" cy="946080"/>
          </a:xfrm>
          <a:prstGeom prst="rect">
            <a:avLst/>
          </a:prstGeom>
          <a:ln>
            <a:noFill/>
          </a:ln>
        </p:spPr>
      </p:pic>
      <p:sp>
        <p:nvSpPr>
          <p:cNvPr id="409" name="CustomShape 4"/>
          <p:cNvSpPr/>
          <p:nvPr/>
        </p:nvSpPr>
        <p:spPr>
          <a:xfrm>
            <a:off x="722160" y="1504080"/>
            <a:ext cx="8346960" cy="4177440"/>
          </a:xfrm>
          <a:prstGeom prst="rect">
            <a:avLst/>
          </a:prstGeom>
          <a:noFill/>
          <a:ln w="648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50000"/>
              </a:lnSpc>
              <a:spcBef>
                <a:spcPts val="1701"/>
              </a:spcBef>
            </a:pPr>
            <a:r>
              <a:rPr lang="de-DE" sz="3200" b="0" strike="noStrike" spc="-1" dirty="0">
                <a:solidFill>
                  <a:srgbClr val="FFFFFF"/>
                </a:solidFill>
                <a:ea typeface="Roboto Light"/>
              </a:rPr>
              <a:t>TODO</a:t>
            </a:r>
            <a:endParaRPr lang="de-DE" sz="3200" b="0" strike="noStrike" spc="-1" dirty="0"/>
          </a:p>
        </p:txBody>
      </p:sp>
      <p:grpSp>
        <p:nvGrpSpPr>
          <p:cNvPr id="12" name="Group 4"/>
          <p:cNvGrpSpPr/>
          <p:nvPr/>
        </p:nvGrpSpPr>
        <p:grpSpPr>
          <a:xfrm>
            <a:off x="0" y="5351400"/>
            <a:ext cx="10080360" cy="454680"/>
            <a:chOff x="0" y="5351400"/>
            <a:chExt cx="10080360" cy="454680"/>
          </a:xfrm>
        </p:grpSpPr>
        <p:grpSp>
          <p:nvGrpSpPr>
            <p:cNvPr id="13" name="Group 5"/>
            <p:cNvGrpSpPr/>
            <p:nvPr/>
          </p:nvGrpSpPr>
          <p:grpSpPr>
            <a:xfrm>
              <a:off x="0" y="5351400"/>
              <a:ext cx="10080360" cy="454680"/>
              <a:chOff x="0" y="5351400"/>
              <a:chExt cx="10080360" cy="454680"/>
            </a:xfrm>
          </p:grpSpPr>
          <p:sp>
            <p:nvSpPr>
              <p:cNvPr id="15" name="CustomShape 6"/>
              <p:cNvSpPr/>
              <p:nvPr/>
            </p:nvSpPr>
            <p:spPr>
              <a:xfrm>
                <a:off x="0" y="5351400"/>
                <a:ext cx="95580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>
                  <a:lnSpc>
                    <a:spcPct val="100000"/>
                  </a:lnSpc>
                </a:pPr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12</a:t>
                </a:r>
                <a:r>
                  <a:rPr lang="de-DE" sz="1200" b="0" strike="noStrike" spc="-1" dirty="0">
                    <a:solidFill>
                      <a:srgbClr val="FFFFFF"/>
                    </a:solidFill>
                    <a:ea typeface="Roboto Thin"/>
                  </a:rPr>
                  <a:t>.08.2019</a:t>
                </a:r>
                <a:endParaRPr lang="de-DE" sz="1200" b="0" strike="noStrike" spc="-1" dirty="0"/>
              </a:p>
            </p:txBody>
          </p:sp>
          <p:sp>
            <p:nvSpPr>
              <p:cNvPr id="16" name="CustomShape 7"/>
              <p:cNvSpPr/>
              <p:nvPr/>
            </p:nvSpPr>
            <p:spPr>
              <a:xfrm>
                <a:off x="7905037" y="5351400"/>
                <a:ext cx="2175323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r>
                  <a:rPr lang="de-DE" sz="1200" b="1" spc="-1" dirty="0">
                    <a:solidFill>
                      <a:srgbClr val="FFFFFF"/>
                    </a:solidFill>
                    <a:ea typeface="Roboto Thin"/>
                  </a:rPr>
                  <a:t>Jan Müller</a:t>
                </a:r>
                <a:r>
                  <a:rPr lang="de-DE" sz="1200" b="1" strike="noStrike" spc="-1" dirty="0">
                    <a:solidFill>
                      <a:srgbClr val="FFFFFF"/>
                    </a:solidFill>
                    <a:ea typeface="Roboto Thin"/>
                  </a:rPr>
                  <a:t> / </a:t>
                </a:r>
                <a:r>
                  <a:rPr lang="de-DE" sz="1200" strike="noStrike" spc="-1" dirty="0">
                    <a:solidFill>
                      <a:srgbClr val="FFFFFF"/>
                    </a:solidFill>
                    <a:ea typeface="Roboto Thin"/>
                  </a:rPr>
                  <a:t>Keanu Stückrad</a:t>
                </a:r>
                <a:endParaRPr lang="de-DE" sz="1200" strike="noStrike" spc="-1" dirty="0"/>
              </a:p>
            </p:txBody>
          </p:sp>
        </p:grpSp>
        <p:sp>
          <p:nvSpPr>
            <p:cNvPr id="14" name="CustomShape 8"/>
            <p:cNvSpPr/>
            <p:nvPr/>
          </p:nvSpPr>
          <p:spPr>
            <a:xfrm>
              <a:off x="4896000" y="5351400"/>
              <a:ext cx="369000" cy="2728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fld id="{8487F77B-CBCF-4DAA-98A3-BE1DAB203056}" type="slidenum">
                <a:rPr lang="de-DE" sz="1200" b="0" strike="noStrike" spc="-1">
                  <a:solidFill>
                    <a:srgbClr val="FFFFFF"/>
                  </a:solidFill>
                  <a:ea typeface="Roboto Thin"/>
                </a:rPr>
                <a:t>36</a:t>
              </a:fld>
              <a:endParaRPr lang="de-DE" sz="1200" b="0" strike="noStrike" spc="-1" dirty="0"/>
            </a:p>
          </p:txBody>
        </p:sp>
      </p:grp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CustomShape 1"/>
          <p:cNvSpPr/>
          <p:nvPr/>
        </p:nvSpPr>
        <p:spPr>
          <a:xfrm>
            <a:off x="0" y="139320"/>
            <a:ext cx="5040000" cy="53640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6" name="TextShape 2"/>
          <p:cNvSpPr txBox="1"/>
          <p:nvPr/>
        </p:nvSpPr>
        <p:spPr>
          <a:xfrm>
            <a:off x="0" y="135720"/>
            <a:ext cx="5040000" cy="536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lnSpc>
                <a:spcPct val="90000"/>
              </a:lnSpc>
            </a:pPr>
            <a:r>
              <a:rPr lang="de-DE" sz="2800" b="0" strike="noStrike" spc="-1" dirty="0">
                <a:solidFill>
                  <a:srgbClr val="000000"/>
                </a:solidFill>
                <a:latin typeface="+mj-lt"/>
                <a:ea typeface="Roboto Thin"/>
              </a:rPr>
              <a:t>Lizenzen</a:t>
            </a:r>
            <a:endParaRPr lang="de-DE" sz="2800" b="0" strike="noStrike" spc="-1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457" name="Grafik 5"/>
          <p:cNvPicPr/>
          <p:nvPr/>
        </p:nvPicPr>
        <p:blipFill>
          <a:blip r:embed="rId2"/>
          <a:stretch/>
        </p:blipFill>
        <p:spPr>
          <a:xfrm>
            <a:off x="8427600" y="180720"/>
            <a:ext cx="1652760" cy="946080"/>
          </a:xfrm>
          <a:prstGeom prst="rect">
            <a:avLst/>
          </a:prstGeom>
          <a:ln>
            <a:noFill/>
          </a:ln>
        </p:spPr>
      </p:pic>
      <p:grpSp>
        <p:nvGrpSpPr>
          <p:cNvPr id="13" name="Group 4"/>
          <p:cNvGrpSpPr/>
          <p:nvPr/>
        </p:nvGrpSpPr>
        <p:grpSpPr>
          <a:xfrm>
            <a:off x="0" y="5351400"/>
            <a:ext cx="10080360" cy="454680"/>
            <a:chOff x="0" y="5351400"/>
            <a:chExt cx="10080360" cy="454680"/>
          </a:xfrm>
        </p:grpSpPr>
        <p:grpSp>
          <p:nvGrpSpPr>
            <p:cNvPr id="14" name="Group 5"/>
            <p:cNvGrpSpPr/>
            <p:nvPr/>
          </p:nvGrpSpPr>
          <p:grpSpPr>
            <a:xfrm>
              <a:off x="0" y="5351400"/>
              <a:ext cx="10080360" cy="454680"/>
              <a:chOff x="0" y="5351400"/>
              <a:chExt cx="10080360" cy="454680"/>
            </a:xfrm>
          </p:grpSpPr>
          <p:sp>
            <p:nvSpPr>
              <p:cNvPr id="16" name="CustomShape 6"/>
              <p:cNvSpPr/>
              <p:nvPr/>
            </p:nvSpPr>
            <p:spPr>
              <a:xfrm>
                <a:off x="0" y="5351400"/>
                <a:ext cx="95580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>
                  <a:lnSpc>
                    <a:spcPct val="100000"/>
                  </a:lnSpc>
                </a:pPr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12</a:t>
                </a:r>
                <a:r>
                  <a:rPr lang="de-DE" sz="1200" b="0" strike="noStrike" spc="-1" dirty="0">
                    <a:solidFill>
                      <a:srgbClr val="FFFFFF"/>
                    </a:solidFill>
                    <a:ea typeface="Roboto Thin"/>
                  </a:rPr>
                  <a:t>.08.2019</a:t>
                </a:r>
                <a:endParaRPr lang="de-DE" sz="1200" b="0" strike="noStrike" spc="-1" dirty="0"/>
              </a:p>
            </p:txBody>
          </p:sp>
          <p:sp>
            <p:nvSpPr>
              <p:cNvPr id="17" name="CustomShape 7"/>
              <p:cNvSpPr/>
              <p:nvPr/>
            </p:nvSpPr>
            <p:spPr>
              <a:xfrm>
                <a:off x="7905037" y="5351400"/>
                <a:ext cx="2175323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r>
                  <a:rPr lang="de-DE" sz="1200" b="1" spc="-1" dirty="0">
                    <a:solidFill>
                      <a:srgbClr val="FFFFFF"/>
                    </a:solidFill>
                    <a:ea typeface="Roboto Thin"/>
                  </a:rPr>
                  <a:t>Jan Müller</a:t>
                </a:r>
                <a:r>
                  <a:rPr lang="de-DE" sz="1200" b="1" strike="noStrike" spc="-1" dirty="0">
                    <a:solidFill>
                      <a:srgbClr val="FFFFFF"/>
                    </a:solidFill>
                    <a:ea typeface="Roboto Thin"/>
                  </a:rPr>
                  <a:t> / </a:t>
                </a:r>
                <a:r>
                  <a:rPr lang="de-DE" sz="1200" strike="noStrike" spc="-1" dirty="0">
                    <a:solidFill>
                      <a:srgbClr val="FFFFFF"/>
                    </a:solidFill>
                    <a:ea typeface="Roboto Thin"/>
                  </a:rPr>
                  <a:t>Keanu Stückrad</a:t>
                </a:r>
                <a:endParaRPr lang="de-DE" sz="1200" strike="noStrike" spc="-1" dirty="0"/>
              </a:p>
            </p:txBody>
          </p:sp>
        </p:grpSp>
        <p:sp>
          <p:nvSpPr>
            <p:cNvPr id="15" name="CustomShape 8"/>
            <p:cNvSpPr/>
            <p:nvPr/>
          </p:nvSpPr>
          <p:spPr>
            <a:xfrm>
              <a:off x="4896000" y="5351400"/>
              <a:ext cx="369000" cy="2728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fld id="{8487F77B-CBCF-4DAA-98A3-BE1DAB203056}" type="slidenum">
                <a:rPr lang="de-DE" sz="1200" b="0" strike="noStrike" spc="-1">
                  <a:solidFill>
                    <a:srgbClr val="FFFFFF"/>
                  </a:solidFill>
                  <a:ea typeface="Roboto Thin"/>
                </a:rPr>
                <a:t>37</a:t>
              </a:fld>
              <a:endParaRPr lang="de-DE" sz="1200" b="0" strike="noStrike" spc="-1" dirty="0"/>
            </a:p>
          </p:txBody>
        </p:sp>
      </p:grpSp>
      <p:sp>
        <p:nvSpPr>
          <p:cNvPr id="25" name="CustomShape 4"/>
          <p:cNvSpPr/>
          <p:nvPr/>
        </p:nvSpPr>
        <p:spPr>
          <a:xfrm>
            <a:off x="477900" y="1635692"/>
            <a:ext cx="1516579" cy="42855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2400" b="0" strike="noStrike" spc="-1" dirty="0">
                <a:solidFill>
                  <a:srgbClr val="FFFFFF"/>
                </a:solidFill>
                <a:ea typeface="Roboto"/>
              </a:rPr>
              <a:t>Knochen</a:t>
            </a:r>
            <a:endParaRPr lang="de-DE" sz="2400" b="0" strike="noStrike" spc="-1" dirty="0"/>
          </a:p>
        </p:txBody>
      </p:sp>
      <p:sp>
        <p:nvSpPr>
          <p:cNvPr id="26" name="CustomShape 5"/>
          <p:cNvSpPr/>
          <p:nvPr/>
        </p:nvSpPr>
        <p:spPr>
          <a:xfrm>
            <a:off x="477900" y="2402910"/>
            <a:ext cx="12236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2400" b="0" strike="noStrike" spc="-1" dirty="0">
                <a:solidFill>
                  <a:srgbClr val="FFFFFF"/>
                </a:solidFill>
                <a:ea typeface="Roboto"/>
              </a:rPr>
              <a:t>Blumen</a:t>
            </a:r>
            <a:endParaRPr lang="de-DE" sz="2400" b="0" strike="noStrike" spc="-1" dirty="0"/>
          </a:p>
        </p:txBody>
      </p:sp>
      <p:sp>
        <p:nvSpPr>
          <p:cNvPr id="27" name="CustomShape 6"/>
          <p:cNvSpPr/>
          <p:nvPr/>
        </p:nvSpPr>
        <p:spPr>
          <a:xfrm>
            <a:off x="477900" y="3158665"/>
            <a:ext cx="1223640" cy="38818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2400" b="0" strike="noStrike" spc="-1" dirty="0">
                <a:solidFill>
                  <a:srgbClr val="FFFFFF"/>
                </a:solidFill>
                <a:ea typeface="Roboto"/>
              </a:rPr>
              <a:t>Steine</a:t>
            </a:r>
            <a:endParaRPr lang="de-DE" sz="2400" b="0" strike="noStrike" spc="-1" dirty="0"/>
          </a:p>
        </p:txBody>
      </p:sp>
      <p:sp>
        <p:nvSpPr>
          <p:cNvPr id="28" name="CustomShape 7"/>
          <p:cNvSpPr/>
          <p:nvPr/>
        </p:nvSpPr>
        <p:spPr>
          <a:xfrm>
            <a:off x="477900" y="3964911"/>
            <a:ext cx="140155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2400" spc="-1" dirty="0">
                <a:solidFill>
                  <a:srgbClr val="FFFFFF"/>
                </a:solidFill>
                <a:ea typeface="Roboto"/>
              </a:rPr>
              <a:t>Stümpfe</a:t>
            </a:r>
            <a:endParaRPr lang="de-DE" sz="2400" b="0" strike="noStrike" spc="-1" dirty="0"/>
          </a:p>
        </p:txBody>
      </p:sp>
      <p:sp>
        <p:nvSpPr>
          <p:cNvPr id="29" name="CustomShape 4"/>
          <p:cNvSpPr/>
          <p:nvPr/>
        </p:nvSpPr>
        <p:spPr>
          <a:xfrm>
            <a:off x="477900" y="950018"/>
            <a:ext cx="4491360" cy="821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2400" b="0" strike="noStrike" spc="-1" dirty="0">
                <a:solidFill>
                  <a:srgbClr val="FFFFFF"/>
                </a:solidFill>
                <a:ea typeface="Roboto"/>
              </a:rPr>
              <a:t>Neue Assets für die Grasfelder </a:t>
            </a:r>
            <a:endParaRPr lang="de-DE" sz="2400" b="0" strike="noStrike" spc="-1" dirty="0"/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837" y="1611314"/>
            <a:ext cx="563275" cy="581446"/>
          </a:xfrm>
          <a:prstGeom prst="rect">
            <a:avLst/>
          </a:prstGeom>
        </p:spPr>
      </p:pic>
      <p:pic>
        <p:nvPicPr>
          <p:cNvPr id="4" name="Bild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7760" y="1611314"/>
            <a:ext cx="564975" cy="583200"/>
          </a:xfrm>
          <a:prstGeom prst="rect">
            <a:avLst/>
          </a:prstGeom>
        </p:spPr>
      </p:pic>
      <p:sp>
        <p:nvSpPr>
          <p:cNvPr id="32" name="CustomShape 4"/>
          <p:cNvSpPr/>
          <p:nvPr/>
        </p:nvSpPr>
        <p:spPr>
          <a:xfrm>
            <a:off x="3729162" y="1651082"/>
            <a:ext cx="1848679" cy="49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2400" b="0" strike="noStrike" spc="-1" smtClean="0">
                <a:solidFill>
                  <a:srgbClr val="FFFFFF"/>
                </a:solidFill>
                <a:ea typeface="Roboto"/>
              </a:rPr>
              <a:t>Exkremente</a:t>
            </a:r>
            <a:endParaRPr lang="de-DE" sz="2400" b="0" strike="noStrike" spc="-1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7817" y="2351520"/>
            <a:ext cx="586800" cy="586800"/>
          </a:xfrm>
          <a:prstGeom prst="rect">
            <a:avLst/>
          </a:prstGeom>
        </p:spPr>
      </p:pic>
      <p:pic>
        <p:nvPicPr>
          <p:cNvPr id="6" name="Bild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7760" y="2360340"/>
            <a:ext cx="568463" cy="586800"/>
          </a:xfrm>
          <a:prstGeom prst="rect">
            <a:avLst/>
          </a:prstGeom>
        </p:spPr>
      </p:pic>
      <p:sp>
        <p:nvSpPr>
          <p:cNvPr id="35" name="CustomShape 4"/>
          <p:cNvSpPr/>
          <p:nvPr/>
        </p:nvSpPr>
        <p:spPr>
          <a:xfrm>
            <a:off x="3729161" y="2385270"/>
            <a:ext cx="1535837" cy="49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2400" b="0" strike="noStrike" spc="-1" dirty="0">
                <a:solidFill>
                  <a:srgbClr val="FFFFFF"/>
                </a:solidFill>
                <a:ea typeface="Roboto"/>
              </a:rPr>
              <a:t>Pilze</a:t>
            </a:r>
            <a:endParaRPr lang="de-DE" sz="2400" b="0" strike="noStrike" spc="-1" dirty="0"/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6985" y="3146117"/>
            <a:ext cx="568463" cy="586800"/>
          </a:xfrm>
          <a:prstGeom prst="rect">
            <a:avLst/>
          </a:prstGeom>
        </p:spPr>
      </p:pic>
      <p:pic>
        <p:nvPicPr>
          <p:cNvPr id="8" name="Bild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7908" y="3130740"/>
            <a:ext cx="568463" cy="586800"/>
          </a:xfrm>
          <a:prstGeom prst="rect">
            <a:avLst/>
          </a:prstGeom>
        </p:spPr>
      </p:pic>
      <p:sp>
        <p:nvSpPr>
          <p:cNvPr id="38" name="CustomShape 4"/>
          <p:cNvSpPr/>
          <p:nvPr/>
        </p:nvSpPr>
        <p:spPr>
          <a:xfrm>
            <a:off x="3729161" y="3178440"/>
            <a:ext cx="1848680" cy="49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2400" b="0" strike="noStrike" spc="-1" dirty="0" err="1">
                <a:solidFill>
                  <a:srgbClr val="FFFFFF"/>
                </a:solidFill>
                <a:ea typeface="Roboto"/>
              </a:rPr>
              <a:t>Stalagmiten</a:t>
            </a:r>
            <a:endParaRPr lang="de-DE" sz="2400" b="0" strike="noStrike" spc="-1" dirty="0"/>
          </a:p>
        </p:txBody>
      </p:sp>
      <p:pic>
        <p:nvPicPr>
          <p:cNvPr id="9" name="Bild 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6137" y="3887280"/>
            <a:ext cx="586800" cy="586800"/>
          </a:xfrm>
          <a:prstGeom prst="rect">
            <a:avLst/>
          </a:prstGeom>
        </p:spPr>
      </p:pic>
      <p:pic>
        <p:nvPicPr>
          <p:cNvPr id="10" name="Bild 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6015" y="3934954"/>
            <a:ext cx="568463" cy="586800"/>
          </a:xfrm>
          <a:prstGeom prst="rect">
            <a:avLst/>
          </a:prstGeom>
        </p:spPr>
      </p:pic>
      <p:sp>
        <p:nvSpPr>
          <p:cNvPr id="41" name="CustomShape 4"/>
          <p:cNvSpPr/>
          <p:nvPr/>
        </p:nvSpPr>
        <p:spPr>
          <a:xfrm>
            <a:off x="3742224" y="3983181"/>
            <a:ext cx="1652736" cy="49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2400" b="0" strike="noStrike" spc="-1" dirty="0">
                <a:solidFill>
                  <a:srgbClr val="FFFFFF"/>
                </a:solidFill>
                <a:ea typeface="Roboto"/>
              </a:rPr>
              <a:t>Zweige</a:t>
            </a:r>
            <a:endParaRPr lang="de-DE" sz="2400" b="0" strike="noStrike" spc="-1" dirty="0"/>
          </a:p>
        </p:txBody>
      </p:sp>
      <p:sp>
        <p:nvSpPr>
          <p:cNvPr id="42" name="Line 6"/>
          <p:cNvSpPr/>
          <p:nvPr/>
        </p:nvSpPr>
        <p:spPr>
          <a:xfrm flipV="1">
            <a:off x="477900" y="1452092"/>
            <a:ext cx="4316170" cy="10458"/>
          </a:xfrm>
          <a:prstGeom prst="line">
            <a:avLst/>
          </a:prstGeom>
          <a:ln>
            <a:solidFill>
              <a:srgbClr val="03DAC6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" name="CustomShape 4"/>
          <p:cNvSpPr/>
          <p:nvPr/>
        </p:nvSpPr>
        <p:spPr>
          <a:xfrm>
            <a:off x="6489751" y="1746776"/>
            <a:ext cx="2628462" cy="131226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b="0" strike="noStrike" spc="-1" dirty="0" err="1">
                <a:solidFill>
                  <a:srgbClr val="FFFFFF"/>
                </a:solidFill>
                <a:ea typeface="Roboto"/>
              </a:rPr>
              <a:t>mushrooms</a:t>
            </a:r>
            <a:r>
              <a:rPr lang="de-DE" b="0" strike="noStrike" spc="-1" dirty="0">
                <a:solidFill>
                  <a:srgbClr val="FFFFFF"/>
                </a:solidFill>
                <a:ea typeface="Roboto"/>
              </a:rPr>
              <a:t> </a:t>
            </a:r>
            <a:r>
              <a:rPr lang="de-DE" b="0" strike="noStrike" spc="-1" dirty="0" err="1">
                <a:solidFill>
                  <a:schemeClr val="bg1"/>
                </a:solidFill>
                <a:ea typeface="Roboto"/>
              </a:rPr>
              <a:t>by</a:t>
            </a:r>
            <a:r>
              <a:rPr lang="de-DE" b="0" strike="noStrike" spc="-1" dirty="0">
                <a:solidFill>
                  <a:schemeClr val="bg1"/>
                </a:solidFill>
                <a:ea typeface="Roboto"/>
              </a:rPr>
              <a:t> </a:t>
            </a:r>
            <a:r>
              <a:rPr lang="de-DE" b="0" strike="noStrike" spc="-1" dirty="0" err="1">
                <a:solidFill>
                  <a:schemeClr val="bg1"/>
                </a:solidFill>
                <a:ea typeface="Roboto"/>
              </a:rPr>
              <a:t>Jinn</a:t>
            </a:r>
            <a:r>
              <a:rPr lang="de-DE" b="0" strike="noStrike" spc="-1" dirty="0">
                <a:solidFill>
                  <a:schemeClr val="bg1"/>
                </a:solidFill>
                <a:ea typeface="Roboto"/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licensed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under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the</a:t>
            </a:r>
            <a:r>
              <a:rPr lang="de-DE" dirty="0">
                <a:solidFill>
                  <a:schemeClr val="bg1"/>
                </a:solidFill>
              </a:rPr>
              <a:t> CC0</a:t>
            </a:r>
            <a:endParaRPr lang="de-DE" b="0" strike="noStrike" spc="-1" dirty="0">
              <a:solidFill>
                <a:schemeClr val="bg1"/>
              </a:solidFill>
            </a:endParaRPr>
          </a:p>
        </p:txBody>
      </p:sp>
      <p:sp>
        <p:nvSpPr>
          <p:cNvPr id="44" name="CustomShape 4"/>
          <p:cNvSpPr/>
          <p:nvPr/>
        </p:nvSpPr>
        <p:spPr>
          <a:xfrm>
            <a:off x="6480582" y="2741340"/>
            <a:ext cx="2773398" cy="17327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b="0" strike="noStrike" spc="-1" dirty="0" err="1">
                <a:solidFill>
                  <a:srgbClr val="FFFFFF"/>
                </a:solidFill>
                <a:ea typeface="Roboto"/>
              </a:rPr>
              <a:t>bones</a:t>
            </a:r>
            <a:r>
              <a:rPr lang="de-DE" b="0" strike="noStrike" spc="-1" dirty="0">
                <a:solidFill>
                  <a:srgbClr val="FFFFFF"/>
                </a:solidFill>
                <a:ea typeface="Roboto"/>
              </a:rPr>
              <a:t>, </a:t>
            </a:r>
            <a:r>
              <a:rPr lang="de-DE" b="0" strike="noStrike" spc="-1" dirty="0" err="1">
                <a:solidFill>
                  <a:schemeClr val="bg1"/>
                </a:solidFill>
                <a:ea typeface="Roboto"/>
              </a:rPr>
              <a:t>excrements</a:t>
            </a:r>
            <a:r>
              <a:rPr lang="de-DE" b="0" strike="noStrike" spc="-1" dirty="0">
                <a:solidFill>
                  <a:schemeClr val="bg1"/>
                </a:solidFill>
                <a:ea typeface="Roboto"/>
              </a:rPr>
              <a:t>, </a:t>
            </a:r>
            <a:r>
              <a:rPr lang="de-DE" b="0" strike="noStrike" spc="-1" dirty="0" err="1">
                <a:solidFill>
                  <a:schemeClr val="bg1"/>
                </a:solidFill>
                <a:ea typeface="Roboto"/>
              </a:rPr>
              <a:t>flowers</a:t>
            </a:r>
            <a:r>
              <a:rPr lang="de-DE" b="0" strike="noStrike" spc="-1" dirty="0">
                <a:solidFill>
                  <a:schemeClr val="bg1"/>
                </a:solidFill>
                <a:ea typeface="Roboto"/>
              </a:rPr>
              <a:t>, </a:t>
            </a:r>
            <a:r>
              <a:rPr lang="de-DE" b="0" strike="noStrike" spc="-1" dirty="0" err="1">
                <a:solidFill>
                  <a:schemeClr val="bg1"/>
                </a:solidFill>
                <a:ea typeface="Roboto"/>
              </a:rPr>
              <a:t>rocks</a:t>
            </a:r>
            <a:r>
              <a:rPr lang="de-DE" b="0" strike="noStrike" spc="-1" dirty="0">
                <a:solidFill>
                  <a:schemeClr val="bg1"/>
                </a:solidFill>
                <a:ea typeface="Roboto"/>
              </a:rPr>
              <a:t>, </a:t>
            </a:r>
            <a:r>
              <a:rPr lang="de-DE" b="0" strike="noStrike" spc="-1" dirty="0" err="1">
                <a:solidFill>
                  <a:schemeClr val="bg1"/>
                </a:solidFill>
                <a:ea typeface="Roboto"/>
              </a:rPr>
              <a:t>stalagmites</a:t>
            </a:r>
            <a:r>
              <a:rPr lang="de-DE" b="0" strike="noStrike" spc="-1" dirty="0">
                <a:solidFill>
                  <a:schemeClr val="bg1"/>
                </a:solidFill>
                <a:ea typeface="Roboto"/>
              </a:rPr>
              <a:t>, </a:t>
            </a:r>
            <a:r>
              <a:rPr lang="de-DE" b="0" strike="noStrike" spc="-1" dirty="0" err="1">
                <a:solidFill>
                  <a:schemeClr val="bg1"/>
                </a:solidFill>
                <a:ea typeface="Roboto"/>
              </a:rPr>
              <a:t>tree</a:t>
            </a:r>
            <a:r>
              <a:rPr lang="de-DE" spc="-1" dirty="0" err="1">
                <a:solidFill>
                  <a:schemeClr val="bg1"/>
                </a:solidFill>
                <a:ea typeface="Roboto"/>
              </a:rPr>
              <a:t>stumps</a:t>
            </a:r>
            <a:r>
              <a:rPr lang="de-DE" spc="-1" dirty="0">
                <a:solidFill>
                  <a:schemeClr val="bg1"/>
                </a:solidFill>
                <a:ea typeface="Roboto"/>
              </a:rPr>
              <a:t>, </a:t>
            </a:r>
            <a:r>
              <a:rPr lang="de-DE" spc="-1" dirty="0" err="1">
                <a:solidFill>
                  <a:schemeClr val="bg1"/>
                </a:solidFill>
                <a:ea typeface="Roboto"/>
              </a:rPr>
              <a:t>twigs</a:t>
            </a:r>
            <a:r>
              <a:rPr lang="de-DE" b="0" strike="noStrike" spc="-1" dirty="0">
                <a:solidFill>
                  <a:schemeClr val="bg1"/>
                </a:solidFill>
                <a:ea typeface="Roboto"/>
              </a:rPr>
              <a:t> </a:t>
            </a:r>
            <a:r>
              <a:rPr lang="de-DE" b="0" strike="noStrike" spc="-1" dirty="0" err="1">
                <a:solidFill>
                  <a:schemeClr val="bg1"/>
                </a:solidFill>
                <a:ea typeface="Roboto"/>
              </a:rPr>
              <a:t>by</a:t>
            </a:r>
            <a:r>
              <a:rPr lang="de-DE" b="0" strike="noStrike" spc="-1" dirty="0">
                <a:solidFill>
                  <a:schemeClr val="bg1"/>
                </a:solidFill>
                <a:ea typeface="Roboto"/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b_o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licensed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under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the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the</a:t>
            </a:r>
            <a:r>
              <a:rPr lang="de-DE" dirty="0">
                <a:solidFill>
                  <a:schemeClr val="bg1"/>
                </a:solidFill>
              </a:rPr>
              <a:t> GPL 2.0 </a:t>
            </a:r>
            <a:r>
              <a:rPr lang="de-DE" dirty="0" err="1">
                <a:solidFill>
                  <a:schemeClr val="bg1"/>
                </a:solidFill>
              </a:rPr>
              <a:t>and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the</a:t>
            </a:r>
            <a:r>
              <a:rPr lang="de-DE" dirty="0">
                <a:solidFill>
                  <a:schemeClr val="bg1"/>
                </a:solidFill>
              </a:rPr>
              <a:t> CC-BY-SA 3.0</a:t>
            </a:r>
            <a:endParaRPr lang="de-DE" b="0" strike="noStrike" spc="-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CustomShape 1"/>
          <p:cNvSpPr/>
          <p:nvPr/>
        </p:nvSpPr>
        <p:spPr>
          <a:xfrm>
            <a:off x="0" y="139320"/>
            <a:ext cx="5040000" cy="53640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6" name="TextShape 2"/>
          <p:cNvSpPr txBox="1"/>
          <p:nvPr/>
        </p:nvSpPr>
        <p:spPr>
          <a:xfrm>
            <a:off x="0" y="135720"/>
            <a:ext cx="5040000" cy="536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lnSpc>
                <a:spcPct val="90000"/>
              </a:lnSpc>
            </a:pPr>
            <a:r>
              <a:rPr lang="de-DE" sz="2800" b="0" strike="noStrike" spc="-1" dirty="0">
                <a:solidFill>
                  <a:srgbClr val="000000"/>
                </a:solidFill>
                <a:latin typeface="+mj-lt"/>
                <a:ea typeface="Roboto Thin"/>
              </a:rPr>
              <a:t>Live Demo</a:t>
            </a:r>
            <a:endParaRPr lang="de-DE" sz="2800" b="0" strike="noStrike" spc="-1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477" name="Grafik 5"/>
          <p:cNvPicPr/>
          <p:nvPr/>
        </p:nvPicPr>
        <p:blipFill>
          <a:blip r:embed="rId3"/>
          <a:stretch/>
        </p:blipFill>
        <p:spPr>
          <a:xfrm>
            <a:off x="8427600" y="180720"/>
            <a:ext cx="1652760" cy="946080"/>
          </a:xfrm>
          <a:prstGeom prst="rect">
            <a:avLst/>
          </a:prstGeom>
          <a:ln>
            <a:noFill/>
          </a:ln>
        </p:spPr>
      </p:pic>
      <p:sp>
        <p:nvSpPr>
          <p:cNvPr id="478" name="CustomShape 3"/>
          <p:cNvSpPr/>
          <p:nvPr/>
        </p:nvSpPr>
        <p:spPr>
          <a:xfrm>
            <a:off x="40320" y="1981242"/>
            <a:ext cx="10080360" cy="160635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de-DE" sz="2400" b="0" strike="noStrike" spc="-1" dirty="0">
                <a:solidFill>
                  <a:srgbClr val="FFFFFF"/>
                </a:solidFill>
                <a:ea typeface="Roboto Light"/>
              </a:rPr>
              <a:t>Lehnen Sie sich nun zurück und</a:t>
            </a:r>
          </a:p>
          <a:p>
            <a:pPr algn="ctr">
              <a:lnSpc>
                <a:spcPct val="100000"/>
              </a:lnSpc>
            </a:pPr>
            <a:r>
              <a:rPr lang="de-DE" sz="2400" b="0" strike="noStrike" spc="-1" dirty="0">
                <a:solidFill>
                  <a:srgbClr val="FFFFFF"/>
                </a:solidFill>
                <a:ea typeface="Roboto Light"/>
              </a:rPr>
              <a:t> genießen Sie die Live Vorführung </a:t>
            </a:r>
          </a:p>
          <a:p>
            <a:pPr algn="ctr">
              <a:lnSpc>
                <a:spcPct val="100000"/>
              </a:lnSpc>
            </a:pPr>
            <a:r>
              <a:rPr lang="de-DE" sz="2400" spc="-1" dirty="0">
                <a:solidFill>
                  <a:srgbClr val="FFFFFF"/>
                </a:solidFill>
                <a:ea typeface="Roboto Light"/>
              </a:rPr>
              <a:t>I</a:t>
            </a:r>
            <a:r>
              <a:rPr lang="de-DE" sz="2400" b="0" strike="noStrike" spc="-1" dirty="0">
                <a:solidFill>
                  <a:srgbClr val="FFFFFF"/>
                </a:solidFill>
                <a:ea typeface="Roboto Light"/>
              </a:rPr>
              <a:t>hres Produktes!</a:t>
            </a:r>
          </a:p>
          <a:p>
            <a:pPr algn="ctr">
              <a:lnSpc>
                <a:spcPct val="100000"/>
              </a:lnSpc>
            </a:pPr>
            <a:r>
              <a:rPr lang="de-DE" sz="2400" spc="-1" dirty="0">
                <a:solidFill>
                  <a:srgbClr val="FFFFFF"/>
                </a:solidFill>
                <a:ea typeface="Roboto Light"/>
              </a:rPr>
              <a:t>TODO: Umschreiben?</a:t>
            </a:r>
            <a:endParaRPr lang="de-DE" sz="2400" b="0" strike="noStrike" spc="-1" dirty="0"/>
          </a:p>
        </p:txBody>
      </p:sp>
      <p:grpSp>
        <p:nvGrpSpPr>
          <p:cNvPr id="12" name="Group 4"/>
          <p:cNvGrpSpPr/>
          <p:nvPr/>
        </p:nvGrpSpPr>
        <p:grpSpPr>
          <a:xfrm>
            <a:off x="0" y="5351400"/>
            <a:ext cx="10080361" cy="454680"/>
            <a:chOff x="0" y="5351400"/>
            <a:chExt cx="10080361" cy="454680"/>
          </a:xfrm>
        </p:grpSpPr>
        <p:grpSp>
          <p:nvGrpSpPr>
            <p:cNvPr id="13" name="Group 5"/>
            <p:cNvGrpSpPr/>
            <p:nvPr/>
          </p:nvGrpSpPr>
          <p:grpSpPr>
            <a:xfrm>
              <a:off x="0" y="5351400"/>
              <a:ext cx="10080361" cy="454680"/>
              <a:chOff x="0" y="5351400"/>
              <a:chExt cx="10080361" cy="454680"/>
            </a:xfrm>
          </p:grpSpPr>
          <p:sp>
            <p:nvSpPr>
              <p:cNvPr id="15" name="CustomShape 6"/>
              <p:cNvSpPr/>
              <p:nvPr/>
            </p:nvSpPr>
            <p:spPr>
              <a:xfrm>
                <a:off x="0" y="5351400"/>
                <a:ext cx="95580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>
                  <a:lnSpc>
                    <a:spcPct val="100000"/>
                  </a:lnSpc>
                </a:pPr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12</a:t>
                </a:r>
                <a:r>
                  <a:rPr lang="de-DE" sz="1200" b="0" strike="noStrike" spc="-1" dirty="0">
                    <a:solidFill>
                      <a:srgbClr val="FFFFFF"/>
                    </a:solidFill>
                    <a:ea typeface="Roboto Thin"/>
                  </a:rPr>
                  <a:t>.08.2019</a:t>
                </a:r>
                <a:endParaRPr lang="de-DE" sz="1200" b="0" strike="noStrike" spc="-1" dirty="0"/>
              </a:p>
            </p:txBody>
          </p:sp>
          <p:sp>
            <p:nvSpPr>
              <p:cNvPr id="16" name="CustomShape 7"/>
              <p:cNvSpPr/>
              <p:nvPr/>
            </p:nvSpPr>
            <p:spPr>
              <a:xfrm>
                <a:off x="7839857" y="5351400"/>
                <a:ext cx="2240504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r>
                  <a:rPr lang="de-DE" sz="1200" b="1" spc="-1" dirty="0">
                    <a:solidFill>
                      <a:srgbClr val="FFFFFF"/>
                    </a:solidFill>
                    <a:ea typeface="Roboto Thin"/>
                  </a:rPr>
                  <a:t>Jan Müller</a:t>
                </a:r>
                <a:r>
                  <a:rPr lang="de-DE" sz="1200" b="1" strike="noStrike" spc="-1" dirty="0">
                    <a:solidFill>
                      <a:srgbClr val="FFFFFF"/>
                    </a:solidFill>
                    <a:ea typeface="Roboto Thin"/>
                  </a:rPr>
                  <a:t> / Keanu Stückrad</a:t>
                </a:r>
                <a:endParaRPr lang="de-DE" sz="1200" b="1" strike="noStrike" spc="-1" dirty="0"/>
              </a:p>
            </p:txBody>
          </p:sp>
        </p:grpSp>
        <p:sp>
          <p:nvSpPr>
            <p:cNvPr id="14" name="CustomShape 8"/>
            <p:cNvSpPr/>
            <p:nvPr/>
          </p:nvSpPr>
          <p:spPr>
            <a:xfrm>
              <a:off x="4896000" y="5351400"/>
              <a:ext cx="369000" cy="2728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de-DE" sz="1200" b="0" strike="noStrike" spc="-1" dirty="0">
                  <a:solidFill>
                    <a:srgbClr val="FFFFFF"/>
                  </a:solidFill>
                  <a:ea typeface="Roboto Thin"/>
                </a:rPr>
                <a:t>38</a:t>
              </a:r>
              <a:endParaRPr lang="de-DE" sz="1200" b="0" strike="noStrike" spc="-1" dirty="0"/>
            </a:p>
          </p:txBody>
        </p:sp>
      </p:grp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CustomShape 1"/>
          <p:cNvSpPr/>
          <p:nvPr/>
        </p:nvSpPr>
        <p:spPr>
          <a:xfrm>
            <a:off x="0" y="139320"/>
            <a:ext cx="5896080" cy="53640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3" name="TextShape 2"/>
          <p:cNvSpPr txBox="1"/>
          <p:nvPr/>
        </p:nvSpPr>
        <p:spPr>
          <a:xfrm>
            <a:off x="0" y="135720"/>
            <a:ext cx="5896080" cy="536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lnSpc>
                <a:spcPct val="90000"/>
              </a:lnSpc>
            </a:pPr>
            <a:r>
              <a:rPr lang="de-DE" sz="2800" b="0" strike="noStrike" spc="-1" dirty="0">
                <a:solidFill>
                  <a:srgbClr val="000000"/>
                </a:solidFill>
                <a:latin typeface="+mj-lt"/>
                <a:ea typeface="Roboto Thin"/>
              </a:rPr>
              <a:t>Standpunkt des </a:t>
            </a:r>
            <a:r>
              <a:rPr lang="de-DE" sz="2800" b="0" strike="noStrike" spc="-1" dirty="0" err="1">
                <a:solidFill>
                  <a:srgbClr val="000000"/>
                </a:solidFill>
                <a:latin typeface="+mj-lt"/>
                <a:ea typeface="Roboto Thin"/>
              </a:rPr>
              <a:t>Releaseanfangs</a:t>
            </a:r>
            <a:endParaRPr lang="de-DE" sz="2800" b="0" strike="noStrike" spc="-1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64" name="Grafik 5"/>
          <p:cNvPicPr/>
          <p:nvPr/>
        </p:nvPicPr>
        <p:blipFill>
          <a:blip r:embed="rId3"/>
          <a:stretch/>
        </p:blipFill>
        <p:spPr>
          <a:xfrm>
            <a:off x="8427600" y="135720"/>
            <a:ext cx="1652760" cy="946080"/>
          </a:xfrm>
          <a:prstGeom prst="rect">
            <a:avLst/>
          </a:prstGeom>
          <a:ln>
            <a:noFill/>
          </a:ln>
        </p:spPr>
      </p:pic>
      <p:sp>
        <p:nvSpPr>
          <p:cNvPr id="65" name="CustomShape 3"/>
          <p:cNvSpPr/>
          <p:nvPr/>
        </p:nvSpPr>
        <p:spPr>
          <a:xfrm>
            <a:off x="5896080" y="2109960"/>
            <a:ext cx="1690200" cy="96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69" name="Group 4"/>
          <p:cNvGrpSpPr/>
          <p:nvPr/>
        </p:nvGrpSpPr>
        <p:grpSpPr>
          <a:xfrm>
            <a:off x="0" y="5351400"/>
            <a:ext cx="10080360" cy="454680"/>
            <a:chOff x="0" y="5351400"/>
            <a:chExt cx="10080360" cy="454680"/>
          </a:xfrm>
        </p:grpSpPr>
        <p:grpSp>
          <p:nvGrpSpPr>
            <p:cNvPr id="70" name="Group 5"/>
            <p:cNvGrpSpPr/>
            <p:nvPr/>
          </p:nvGrpSpPr>
          <p:grpSpPr>
            <a:xfrm>
              <a:off x="0" y="5351400"/>
              <a:ext cx="10080360" cy="454680"/>
              <a:chOff x="0" y="5351400"/>
              <a:chExt cx="10080360" cy="454680"/>
            </a:xfrm>
          </p:grpSpPr>
          <p:sp>
            <p:nvSpPr>
              <p:cNvPr id="71" name="CustomShape 6"/>
              <p:cNvSpPr/>
              <p:nvPr/>
            </p:nvSpPr>
            <p:spPr>
              <a:xfrm>
                <a:off x="0" y="5351400"/>
                <a:ext cx="95580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>
                  <a:lnSpc>
                    <a:spcPct val="100000"/>
                  </a:lnSpc>
                </a:pPr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12</a:t>
                </a:r>
                <a:r>
                  <a:rPr lang="de-DE" sz="1200" b="0" strike="noStrike" spc="-1" dirty="0">
                    <a:solidFill>
                      <a:srgbClr val="FFFFFF"/>
                    </a:solidFill>
                    <a:ea typeface="Roboto Thin"/>
                  </a:rPr>
                  <a:t>.08.2019</a:t>
                </a:r>
                <a:endParaRPr lang="de-DE" sz="1200" b="0" strike="noStrike" spc="-1" dirty="0"/>
              </a:p>
            </p:txBody>
          </p:sp>
          <p:sp>
            <p:nvSpPr>
              <p:cNvPr id="72" name="CustomShape 7"/>
              <p:cNvSpPr/>
              <p:nvPr/>
            </p:nvSpPr>
            <p:spPr>
              <a:xfrm>
                <a:off x="7905037" y="5351400"/>
                <a:ext cx="2175323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Jan Müller</a:t>
                </a:r>
                <a:r>
                  <a:rPr lang="de-DE" sz="1200" b="1" strike="noStrike" spc="-1" dirty="0">
                    <a:solidFill>
                      <a:srgbClr val="FFFFFF"/>
                    </a:solidFill>
                    <a:ea typeface="Roboto Thin"/>
                  </a:rPr>
                  <a:t> / Keanu Stückrad</a:t>
                </a:r>
                <a:endParaRPr lang="de-DE" sz="1200" b="0" strike="noStrike" spc="-1" dirty="0"/>
              </a:p>
            </p:txBody>
          </p:sp>
        </p:grpSp>
        <p:sp>
          <p:nvSpPr>
            <p:cNvPr id="73" name="CustomShape 8"/>
            <p:cNvSpPr/>
            <p:nvPr/>
          </p:nvSpPr>
          <p:spPr>
            <a:xfrm>
              <a:off x="4896000" y="5351400"/>
              <a:ext cx="369000" cy="2728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fld id="{8487F77B-CBCF-4DAA-98A3-BE1DAB203056}" type="slidenum">
                <a:rPr lang="de-DE" sz="1200" b="0" strike="noStrike" spc="-1">
                  <a:solidFill>
                    <a:srgbClr val="FFFFFF"/>
                  </a:solidFill>
                  <a:ea typeface="Roboto Thin"/>
                </a:rPr>
                <a:t>4</a:t>
              </a:fld>
              <a:endParaRPr lang="de-DE" sz="1200" b="0" strike="noStrike" spc="-1" dirty="0"/>
            </a:p>
          </p:txBody>
        </p:sp>
      </p:grpSp>
      <p:pic>
        <p:nvPicPr>
          <p:cNvPr id="11" name="Bild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9917" y="917710"/>
            <a:ext cx="6162625" cy="43200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3183311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CustomShape 1"/>
          <p:cNvSpPr/>
          <p:nvPr/>
        </p:nvSpPr>
        <p:spPr>
          <a:xfrm>
            <a:off x="0" y="139320"/>
            <a:ext cx="5896080" cy="53640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3" name="TextShape 2"/>
          <p:cNvSpPr txBox="1"/>
          <p:nvPr/>
        </p:nvSpPr>
        <p:spPr>
          <a:xfrm>
            <a:off x="0" y="135720"/>
            <a:ext cx="5896080" cy="536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lnSpc>
                <a:spcPct val="90000"/>
              </a:lnSpc>
            </a:pPr>
            <a:r>
              <a:rPr lang="de-DE" sz="2800" b="0" strike="noStrike" spc="-1" dirty="0">
                <a:solidFill>
                  <a:srgbClr val="000000"/>
                </a:solidFill>
                <a:latin typeface="+mj-lt"/>
                <a:ea typeface="Roboto Thin"/>
              </a:rPr>
              <a:t>Standpunkt des </a:t>
            </a:r>
            <a:r>
              <a:rPr lang="de-DE" sz="2800" b="0" strike="noStrike" spc="-1" dirty="0" err="1">
                <a:solidFill>
                  <a:srgbClr val="000000"/>
                </a:solidFill>
                <a:latin typeface="+mj-lt"/>
                <a:ea typeface="Roboto Thin"/>
              </a:rPr>
              <a:t>Releaseanfangs</a:t>
            </a:r>
            <a:endParaRPr lang="de-DE" sz="2800" b="0" strike="noStrike" spc="-1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64" name="Grafik 5"/>
          <p:cNvPicPr/>
          <p:nvPr/>
        </p:nvPicPr>
        <p:blipFill>
          <a:blip r:embed="rId3"/>
          <a:stretch/>
        </p:blipFill>
        <p:spPr>
          <a:xfrm>
            <a:off x="8427600" y="135720"/>
            <a:ext cx="1652760" cy="946080"/>
          </a:xfrm>
          <a:prstGeom prst="rect">
            <a:avLst/>
          </a:prstGeom>
          <a:ln>
            <a:noFill/>
          </a:ln>
        </p:spPr>
      </p:pic>
      <p:sp>
        <p:nvSpPr>
          <p:cNvPr id="65" name="CustomShape 3"/>
          <p:cNvSpPr/>
          <p:nvPr/>
        </p:nvSpPr>
        <p:spPr>
          <a:xfrm>
            <a:off x="5896080" y="2109960"/>
            <a:ext cx="1690200" cy="96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69" name="Group 4"/>
          <p:cNvGrpSpPr/>
          <p:nvPr/>
        </p:nvGrpSpPr>
        <p:grpSpPr>
          <a:xfrm>
            <a:off x="0" y="5351400"/>
            <a:ext cx="10080360" cy="454680"/>
            <a:chOff x="0" y="5351400"/>
            <a:chExt cx="10080360" cy="454680"/>
          </a:xfrm>
        </p:grpSpPr>
        <p:grpSp>
          <p:nvGrpSpPr>
            <p:cNvPr id="70" name="Group 5"/>
            <p:cNvGrpSpPr/>
            <p:nvPr/>
          </p:nvGrpSpPr>
          <p:grpSpPr>
            <a:xfrm>
              <a:off x="0" y="5351400"/>
              <a:ext cx="10080360" cy="454680"/>
              <a:chOff x="0" y="5351400"/>
              <a:chExt cx="10080360" cy="454680"/>
            </a:xfrm>
          </p:grpSpPr>
          <p:sp>
            <p:nvSpPr>
              <p:cNvPr id="71" name="CustomShape 6"/>
              <p:cNvSpPr/>
              <p:nvPr/>
            </p:nvSpPr>
            <p:spPr>
              <a:xfrm>
                <a:off x="0" y="5351400"/>
                <a:ext cx="95580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>
                  <a:lnSpc>
                    <a:spcPct val="100000"/>
                  </a:lnSpc>
                </a:pPr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12</a:t>
                </a:r>
                <a:r>
                  <a:rPr lang="de-DE" sz="1200" b="0" strike="noStrike" spc="-1" dirty="0">
                    <a:solidFill>
                      <a:srgbClr val="FFFFFF"/>
                    </a:solidFill>
                    <a:ea typeface="Roboto Thin"/>
                  </a:rPr>
                  <a:t>.08.2019</a:t>
                </a:r>
                <a:endParaRPr lang="de-DE" sz="1200" b="0" strike="noStrike" spc="-1" dirty="0"/>
              </a:p>
            </p:txBody>
          </p:sp>
          <p:sp>
            <p:nvSpPr>
              <p:cNvPr id="72" name="CustomShape 7"/>
              <p:cNvSpPr/>
              <p:nvPr/>
            </p:nvSpPr>
            <p:spPr>
              <a:xfrm>
                <a:off x="7905037" y="5351400"/>
                <a:ext cx="2175323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Jan Müller</a:t>
                </a:r>
                <a:r>
                  <a:rPr lang="de-DE" sz="1200" b="1" strike="noStrike" spc="-1" dirty="0">
                    <a:solidFill>
                      <a:srgbClr val="FFFFFF"/>
                    </a:solidFill>
                    <a:ea typeface="Roboto Thin"/>
                  </a:rPr>
                  <a:t> / Keanu Stückrad</a:t>
                </a:r>
                <a:endParaRPr lang="de-DE" sz="1200" b="0" strike="noStrike" spc="-1" dirty="0"/>
              </a:p>
            </p:txBody>
          </p:sp>
        </p:grpSp>
        <p:sp>
          <p:nvSpPr>
            <p:cNvPr id="73" name="CustomShape 8"/>
            <p:cNvSpPr/>
            <p:nvPr/>
          </p:nvSpPr>
          <p:spPr>
            <a:xfrm>
              <a:off x="4896000" y="5351400"/>
              <a:ext cx="369000" cy="2728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fld id="{8487F77B-CBCF-4DAA-98A3-BE1DAB203056}" type="slidenum">
                <a:rPr lang="de-DE" sz="1200" b="0" strike="noStrike" spc="-1">
                  <a:solidFill>
                    <a:srgbClr val="FFFFFF"/>
                  </a:solidFill>
                  <a:ea typeface="Roboto Thin"/>
                </a:rPr>
                <a:t>5</a:t>
              </a:fld>
              <a:endParaRPr lang="de-DE" sz="1200" b="0" strike="noStrike" spc="-1" dirty="0"/>
            </a:p>
          </p:txBody>
        </p:sp>
      </p:grpSp>
      <p:pic>
        <p:nvPicPr>
          <p:cNvPr id="10" name="Bild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9917" y="921310"/>
            <a:ext cx="6171429" cy="43200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6308839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CustomShape 1"/>
          <p:cNvSpPr/>
          <p:nvPr/>
        </p:nvSpPr>
        <p:spPr>
          <a:xfrm>
            <a:off x="0" y="139320"/>
            <a:ext cx="5896080" cy="53640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3" name="TextShape 2"/>
          <p:cNvSpPr txBox="1"/>
          <p:nvPr/>
        </p:nvSpPr>
        <p:spPr>
          <a:xfrm>
            <a:off x="0" y="135720"/>
            <a:ext cx="5896080" cy="536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lnSpc>
                <a:spcPct val="90000"/>
              </a:lnSpc>
            </a:pPr>
            <a:r>
              <a:rPr lang="de-DE" sz="2800" b="0" strike="noStrike" spc="-1" dirty="0">
                <a:solidFill>
                  <a:srgbClr val="000000"/>
                </a:solidFill>
                <a:latin typeface="+mj-lt"/>
                <a:ea typeface="Roboto Thin"/>
              </a:rPr>
              <a:t>Standpunkt des </a:t>
            </a:r>
            <a:r>
              <a:rPr lang="de-DE" sz="2800" b="0" strike="noStrike" spc="-1" dirty="0" err="1">
                <a:solidFill>
                  <a:srgbClr val="000000"/>
                </a:solidFill>
                <a:latin typeface="+mj-lt"/>
                <a:ea typeface="Roboto Thin"/>
              </a:rPr>
              <a:t>Releaseanfangs</a:t>
            </a:r>
            <a:endParaRPr lang="de-DE" sz="2800" b="0" strike="noStrike" spc="-1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64" name="Grafik 5"/>
          <p:cNvPicPr/>
          <p:nvPr/>
        </p:nvPicPr>
        <p:blipFill>
          <a:blip r:embed="rId3"/>
          <a:stretch/>
        </p:blipFill>
        <p:spPr>
          <a:xfrm>
            <a:off x="8427600" y="135720"/>
            <a:ext cx="1652760" cy="946080"/>
          </a:xfrm>
          <a:prstGeom prst="rect">
            <a:avLst/>
          </a:prstGeom>
          <a:ln>
            <a:noFill/>
          </a:ln>
        </p:spPr>
      </p:pic>
      <p:sp>
        <p:nvSpPr>
          <p:cNvPr id="65" name="CustomShape 3"/>
          <p:cNvSpPr/>
          <p:nvPr/>
        </p:nvSpPr>
        <p:spPr>
          <a:xfrm>
            <a:off x="5896080" y="2109960"/>
            <a:ext cx="1690200" cy="96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69" name="Group 4"/>
          <p:cNvGrpSpPr/>
          <p:nvPr/>
        </p:nvGrpSpPr>
        <p:grpSpPr>
          <a:xfrm>
            <a:off x="0" y="5351400"/>
            <a:ext cx="10080360" cy="454680"/>
            <a:chOff x="0" y="5351400"/>
            <a:chExt cx="10080360" cy="454680"/>
          </a:xfrm>
        </p:grpSpPr>
        <p:grpSp>
          <p:nvGrpSpPr>
            <p:cNvPr id="70" name="Group 5"/>
            <p:cNvGrpSpPr/>
            <p:nvPr/>
          </p:nvGrpSpPr>
          <p:grpSpPr>
            <a:xfrm>
              <a:off x="0" y="5351400"/>
              <a:ext cx="10080360" cy="454680"/>
              <a:chOff x="0" y="5351400"/>
              <a:chExt cx="10080360" cy="454680"/>
            </a:xfrm>
          </p:grpSpPr>
          <p:sp>
            <p:nvSpPr>
              <p:cNvPr id="71" name="CustomShape 6"/>
              <p:cNvSpPr/>
              <p:nvPr/>
            </p:nvSpPr>
            <p:spPr>
              <a:xfrm>
                <a:off x="0" y="5351400"/>
                <a:ext cx="95580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>
                  <a:lnSpc>
                    <a:spcPct val="100000"/>
                  </a:lnSpc>
                </a:pPr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12</a:t>
                </a:r>
                <a:r>
                  <a:rPr lang="de-DE" sz="1200" b="0" strike="noStrike" spc="-1" dirty="0">
                    <a:solidFill>
                      <a:srgbClr val="FFFFFF"/>
                    </a:solidFill>
                    <a:ea typeface="Roboto Thin"/>
                  </a:rPr>
                  <a:t>.08.2019</a:t>
                </a:r>
                <a:endParaRPr lang="de-DE" sz="1200" b="0" strike="noStrike" spc="-1" dirty="0"/>
              </a:p>
            </p:txBody>
          </p:sp>
          <p:sp>
            <p:nvSpPr>
              <p:cNvPr id="72" name="CustomShape 7"/>
              <p:cNvSpPr/>
              <p:nvPr/>
            </p:nvSpPr>
            <p:spPr>
              <a:xfrm>
                <a:off x="7905037" y="5351400"/>
                <a:ext cx="2175323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Jan Müller</a:t>
                </a:r>
                <a:r>
                  <a:rPr lang="de-DE" sz="1200" b="1" strike="noStrike" spc="-1" dirty="0">
                    <a:solidFill>
                      <a:srgbClr val="FFFFFF"/>
                    </a:solidFill>
                    <a:ea typeface="Roboto Thin"/>
                  </a:rPr>
                  <a:t> / Keanu Stückrad</a:t>
                </a:r>
                <a:endParaRPr lang="de-DE" sz="1200" b="0" strike="noStrike" spc="-1" dirty="0"/>
              </a:p>
            </p:txBody>
          </p:sp>
        </p:grpSp>
        <p:sp>
          <p:nvSpPr>
            <p:cNvPr id="73" name="CustomShape 8"/>
            <p:cNvSpPr/>
            <p:nvPr/>
          </p:nvSpPr>
          <p:spPr>
            <a:xfrm>
              <a:off x="4896000" y="5351400"/>
              <a:ext cx="369000" cy="2728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fld id="{8487F77B-CBCF-4DAA-98A3-BE1DAB203056}" type="slidenum">
                <a:rPr lang="de-DE" sz="1200" b="0" strike="noStrike" spc="-1">
                  <a:solidFill>
                    <a:srgbClr val="FFFFFF"/>
                  </a:solidFill>
                  <a:ea typeface="Roboto Thin"/>
                </a:rPr>
                <a:t>6</a:t>
              </a:fld>
              <a:endParaRPr lang="de-DE" sz="1200" b="0" strike="noStrike" spc="-1" dirty="0"/>
            </a:p>
          </p:txBody>
        </p:sp>
      </p:grpSp>
      <p:pic>
        <p:nvPicPr>
          <p:cNvPr id="9" name="Bild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500" y="909920"/>
            <a:ext cx="6153846" cy="4320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1861058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CustomShape 1"/>
          <p:cNvSpPr/>
          <p:nvPr/>
        </p:nvSpPr>
        <p:spPr>
          <a:xfrm>
            <a:off x="0" y="139320"/>
            <a:ext cx="5896080" cy="53640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3" name="TextShape 2"/>
          <p:cNvSpPr txBox="1"/>
          <p:nvPr/>
        </p:nvSpPr>
        <p:spPr>
          <a:xfrm>
            <a:off x="0" y="135720"/>
            <a:ext cx="5896080" cy="536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lnSpc>
                <a:spcPct val="90000"/>
              </a:lnSpc>
            </a:pPr>
            <a:r>
              <a:rPr lang="de-DE" sz="2800" b="0" strike="noStrike" spc="-1" dirty="0">
                <a:solidFill>
                  <a:srgbClr val="000000"/>
                </a:solidFill>
                <a:latin typeface="+mj-lt"/>
                <a:ea typeface="Roboto Thin"/>
              </a:rPr>
              <a:t>Standpunkt des </a:t>
            </a:r>
            <a:r>
              <a:rPr lang="de-DE" sz="2800" b="0" strike="noStrike" spc="-1" dirty="0" err="1">
                <a:solidFill>
                  <a:srgbClr val="000000"/>
                </a:solidFill>
                <a:latin typeface="+mj-lt"/>
                <a:ea typeface="Roboto Thin"/>
              </a:rPr>
              <a:t>Releaseanfangs</a:t>
            </a:r>
            <a:endParaRPr lang="de-DE" sz="2800" b="0" strike="noStrike" spc="-1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64" name="Grafik 5"/>
          <p:cNvPicPr/>
          <p:nvPr/>
        </p:nvPicPr>
        <p:blipFill>
          <a:blip r:embed="rId3"/>
          <a:stretch/>
        </p:blipFill>
        <p:spPr>
          <a:xfrm>
            <a:off x="8427600" y="135720"/>
            <a:ext cx="1652760" cy="946080"/>
          </a:xfrm>
          <a:prstGeom prst="rect">
            <a:avLst/>
          </a:prstGeom>
          <a:ln>
            <a:noFill/>
          </a:ln>
        </p:spPr>
      </p:pic>
      <p:sp>
        <p:nvSpPr>
          <p:cNvPr id="65" name="CustomShape 3"/>
          <p:cNvSpPr/>
          <p:nvPr/>
        </p:nvSpPr>
        <p:spPr>
          <a:xfrm>
            <a:off x="5896080" y="2109960"/>
            <a:ext cx="1690200" cy="96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69" name="Group 4"/>
          <p:cNvGrpSpPr/>
          <p:nvPr/>
        </p:nvGrpSpPr>
        <p:grpSpPr>
          <a:xfrm>
            <a:off x="0" y="5351400"/>
            <a:ext cx="10080360" cy="454680"/>
            <a:chOff x="0" y="5351400"/>
            <a:chExt cx="10080360" cy="454680"/>
          </a:xfrm>
        </p:grpSpPr>
        <p:grpSp>
          <p:nvGrpSpPr>
            <p:cNvPr id="70" name="Group 5"/>
            <p:cNvGrpSpPr/>
            <p:nvPr/>
          </p:nvGrpSpPr>
          <p:grpSpPr>
            <a:xfrm>
              <a:off x="0" y="5351400"/>
              <a:ext cx="10080360" cy="454680"/>
              <a:chOff x="0" y="5351400"/>
              <a:chExt cx="10080360" cy="454680"/>
            </a:xfrm>
          </p:grpSpPr>
          <p:sp>
            <p:nvSpPr>
              <p:cNvPr id="71" name="CustomShape 6"/>
              <p:cNvSpPr/>
              <p:nvPr/>
            </p:nvSpPr>
            <p:spPr>
              <a:xfrm>
                <a:off x="0" y="5351400"/>
                <a:ext cx="95580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>
                  <a:lnSpc>
                    <a:spcPct val="100000"/>
                  </a:lnSpc>
                </a:pPr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12</a:t>
                </a:r>
                <a:r>
                  <a:rPr lang="de-DE" sz="1200" b="0" strike="noStrike" spc="-1" dirty="0">
                    <a:solidFill>
                      <a:srgbClr val="FFFFFF"/>
                    </a:solidFill>
                    <a:ea typeface="Roboto Thin"/>
                  </a:rPr>
                  <a:t>.08.2019</a:t>
                </a:r>
                <a:endParaRPr lang="de-DE" sz="1200" b="0" strike="noStrike" spc="-1" dirty="0"/>
              </a:p>
            </p:txBody>
          </p:sp>
          <p:sp>
            <p:nvSpPr>
              <p:cNvPr id="72" name="CustomShape 7"/>
              <p:cNvSpPr/>
              <p:nvPr/>
            </p:nvSpPr>
            <p:spPr>
              <a:xfrm>
                <a:off x="7905037" y="5351400"/>
                <a:ext cx="2175323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Jan Müller</a:t>
                </a:r>
                <a:r>
                  <a:rPr lang="de-DE" sz="1200" b="1" strike="noStrike" spc="-1" dirty="0">
                    <a:solidFill>
                      <a:srgbClr val="FFFFFF"/>
                    </a:solidFill>
                    <a:ea typeface="Roboto Thin"/>
                  </a:rPr>
                  <a:t> / Keanu Stückrad</a:t>
                </a:r>
                <a:endParaRPr lang="de-DE" sz="1200" b="0" strike="noStrike" spc="-1" dirty="0"/>
              </a:p>
            </p:txBody>
          </p:sp>
        </p:grpSp>
        <p:sp>
          <p:nvSpPr>
            <p:cNvPr id="73" name="CustomShape 8"/>
            <p:cNvSpPr/>
            <p:nvPr/>
          </p:nvSpPr>
          <p:spPr>
            <a:xfrm>
              <a:off x="4896000" y="5351400"/>
              <a:ext cx="369000" cy="2728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fld id="{8487F77B-CBCF-4DAA-98A3-BE1DAB203056}" type="slidenum">
                <a:rPr lang="de-DE" sz="1200" b="0" strike="noStrike" spc="-1">
                  <a:solidFill>
                    <a:srgbClr val="FFFFFF"/>
                  </a:solidFill>
                  <a:ea typeface="Roboto Thin"/>
                </a:rPr>
                <a:t>7</a:t>
              </a:fld>
              <a:endParaRPr lang="de-DE" sz="1200" b="0" strike="noStrike" spc="-1" dirty="0"/>
            </a:p>
          </p:txBody>
        </p:sp>
      </p:grpSp>
      <p:pic>
        <p:nvPicPr>
          <p:cNvPr id="8" name="Bild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500" y="920160"/>
            <a:ext cx="6171429" cy="43200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0028413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CustomShape 1"/>
          <p:cNvSpPr/>
          <p:nvPr/>
        </p:nvSpPr>
        <p:spPr>
          <a:xfrm>
            <a:off x="0" y="139320"/>
            <a:ext cx="5896080" cy="53640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3" name="TextShape 2"/>
          <p:cNvSpPr txBox="1"/>
          <p:nvPr/>
        </p:nvSpPr>
        <p:spPr>
          <a:xfrm>
            <a:off x="0" y="135720"/>
            <a:ext cx="5896080" cy="536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lnSpc>
                <a:spcPct val="90000"/>
              </a:lnSpc>
            </a:pPr>
            <a:r>
              <a:rPr lang="de-DE" sz="2800" b="0" strike="noStrike" spc="-1" dirty="0">
                <a:solidFill>
                  <a:srgbClr val="000000"/>
                </a:solidFill>
                <a:latin typeface="+mj-lt"/>
                <a:ea typeface="Roboto Thin"/>
              </a:rPr>
              <a:t>Standpunkt des </a:t>
            </a:r>
            <a:r>
              <a:rPr lang="de-DE" sz="2800" b="0" strike="noStrike" spc="-1" dirty="0" err="1">
                <a:solidFill>
                  <a:srgbClr val="000000"/>
                </a:solidFill>
                <a:latin typeface="+mj-lt"/>
                <a:ea typeface="Roboto Thin"/>
              </a:rPr>
              <a:t>Releaseanfangs</a:t>
            </a:r>
            <a:endParaRPr lang="de-DE" sz="2800" b="0" strike="noStrike" spc="-1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64" name="Grafik 5"/>
          <p:cNvPicPr/>
          <p:nvPr/>
        </p:nvPicPr>
        <p:blipFill>
          <a:blip r:embed="rId3"/>
          <a:stretch/>
        </p:blipFill>
        <p:spPr>
          <a:xfrm>
            <a:off x="8427600" y="135720"/>
            <a:ext cx="1652760" cy="946080"/>
          </a:xfrm>
          <a:prstGeom prst="rect">
            <a:avLst/>
          </a:prstGeom>
          <a:ln>
            <a:noFill/>
          </a:ln>
        </p:spPr>
      </p:pic>
      <p:sp>
        <p:nvSpPr>
          <p:cNvPr id="65" name="CustomShape 3"/>
          <p:cNvSpPr/>
          <p:nvPr/>
        </p:nvSpPr>
        <p:spPr>
          <a:xfrm>
            <a:off x="5896080" y="2109960"/>
            <a:ext cx="1690200" cy="96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69" name="Group 4"/>
          <p:cNvGrpSpPr/>
          <p:nvPr/>
        </p:nvGrpSpPr>
        <p:grpSpPr>
          <a:xfrm>
            <a:off x="0" y="5351400"/>
            <a:ext cx="10080360" cy="454680"/>
            <a:chOff x="0" y="5351400"/>
            <a:chExt cx="10080360" cy="454680"/>
          </a:xfrm>
        </p:grpSpPr>
        <p:grpSp>
          <p:nvGrpSpPr>
            <p:cNvPr id="70" name="Group 5"/>
            <p:cNvGrpSpPr/>
            <p:nvPr/>
          </p:nvGrpSpPr>
          <p:grpSpPr>
            <a:xfrm>
              <a:off x="0" y="5351400"/>
              <a:ext cx="10080360" cy="454680"/>
              <a:chOff x="0" y="5351400"/>
              <a:chExt cx="10080360" cy="454680"/>
            </a:xfrm>
          </p:grpSpPr>
          <p:sp>
            <p:nvSpPr>
              <p:cNvPr id="71" name="CustomShape 6"/>
              <p:cNvSpPr/>
              <p:nvPr/>
            </p:nvSpPr>
            <p:spPr>
              <a:xfrm>
                <a:off x="0" y="5351400"/>
                <a:ext cx="95580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>
                  <a:lnSpc>
                    <a:spcPct val="100000"/>
                  </a:lnSpc>
                </a:pPr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12</a:t>
                </a:r>
                <a:r>
                  <a:rPr lang="de-DE" sz="1200" b="0" strike="noStrike" spc="-1" dirty="0">
                    <a:solidFill>
                      <a:srgbClr val="FFFFFF"/>
                    </a:solidFill>
                    <a:ea typeface="Roboto Thin"/>
                  </a:rPr>
                  <a:t>.08.2019</a:t>
                </a:r>
                <a:endParaRPr lang="de-DE" sz="1200" b="0" strike="noStrike" spc="-1" dirty="0"/>
              </a:p>
            </p:txBody>
          </p:sp>
          <p:sp>
            <p:nvSpPr>
              <p:cNvPr id="72" name="CustomShape 7"/>
              <p:cNvSpPr/>
              <p:nvPr/>
            </p:nvSpPr>
            <p:spPr>
              <a:xfrm>
                <a:off x="7905037" y="5351400"/>
                <a:ext cx="2175323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Jan Müller</a:t>
                </a:r>
                <a:r>
                  <a:rPr lang="de-DE" sz="1200" b="1" strike="noStrike" spc="-1" dirty="0">
                    <a:solidFill>
                      <a:srgbClr val="FFFFFF"/>
                    </a:solidFill>
                    <a:ea typeface="Roboto Thin"/>
                  </a:rPr>
                  <a:t> / Keanu Stückrad</a:t>
                </a:r>
                <a:endParaRPr lang="de-DE" sz="1200" b="0" strike="noStrike" spc="-1" dirty="0"/>
              </a:p>
            </p:txBody>
          </p:sp>
        </p:grpSp>
        <p:sp>
          <p:nvSpPr>
            <p:cNvPr id="73" name="CustomShape 8"/>
            <p:cNvSpPr/>
            <p:nvPr/>
          </p:nvSpPr>
          <p:spPr>
            <a:xfrm>
              <a:off x="4896000" y="5351400"/>
              <a:ext cx="369000" cy="2728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fld id="{8487F77B-CBCF-4DAA-98A3-BE1DAB203056}" type="slidenum">
                <a:rPr lang="de-DE" sz="1200" b="0" strike="noStrike" spc="-1">
                  <a:solidFill>
                    <a:srgbClr val="FFFFFF"/>
                  </a:solidFill>
                  <a:ea typeface="Roboto Thin"/>
                </a:rPr>
                <a:t>8</a:t>
              </a:fld>
              <a:endParaRPr lang="de-DE" sz="1200" b="0" strike="noStrike" spc="-1" dirty="0"/>
            </a:p>
          </p:txBody>
        </p:sp>
      </p:grpSp>
      <p:pic>
        <p:nvPicPr>
          <p:cNvPr id="2" name="Bild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500" y="916560"/>
            <a:ext cx="6180258" cy="43200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5370569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CustomShape 1"/>
          <p:cNvSpPr/>
          <p:nvPr/>
        </p:nvSpPr>
        <p:spPr>
          <a:xfrm>
            <a:off x="0" y="139320"/>
            <a:ext cx="5040000" cy="53640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5" name="TextShape 2"/>
          <p:cNvSpPr txBox="1"/>
          <p:nvPr/>
        </p:nvSpPr>
        <p:spPr>
          <a:xfrm>
            <a:off x="0" y="135720"/>
            <a:ext cx="5040000" cy="536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lnSpc>
                <a:spcPct val="90000"/>
              </a:lnSpc>
            </a:pPr>
            <a:r>
              <a:rPr lang="de-DE" sz="2800" b="0" strike="noStrike" spc="-1" dirty="0">
                <a:solidFill>
                  <a:srgbClr val="000000"/>
                </a:solidFill>
                <a:latin typeface="+mj-lt"/>
                <a:ea typeface="Roboto Light"/>
              </a:rPr>
              <a:t>Lobby</a:t>
            </a:r>
            <a:endParaRPr lang="de-DE" sz="2800" b="0" strike="noStrike" spc="-1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106" name="Grafik 5"/>
          <p:cNvPicPr/>
          <p:nvPr/>
        </p:nvPicPr>
        <p:blipFill>
          <a:blip r:embed="rId3"/>
          <a:stretch/>
        </p:blipFill>
        <p:spPr>
          <a:xfrm>
            <a:off x="8427600" y="180720"/>
            <a:ext cx="1652760" cy="946080"/>
          </a:xfrm>
          <a:prstGeom prst="rect">
            <a:avLst/>
          </a:prstGeom>
          <a:ln>
            <a:noFill/>
          </a:ln>
        </p:spPr>
      </p:pic>
      <p:sp>
        <p:nvSpPr>
          <p:cNvPr id="107" name="CustomShape 3"/>
          <p:cNvSpPr/>
          <p:nvPr/>
        </p:nvSpPr>
        <p:spPr>
          <a:xfrm>
            <a:off x="5896080" y="2109960"/>
            <a:ext cx="1690200" cy="96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0" name="CustomShape 4"/>
          <p:cNvSpPr/>
          <p:nvPr/>
        </p:nvSpPr>
        <p:spPr>
          <a:xfrm>
            <a:off x="2169566" y="1400297"/>
            <a:ext cx="75276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2000" b="0" strike="noStrike" cap="small" spc="-1" dirty="0">
                <a:solidFill>
                  <a:srgbClr val="FFFFFF"/>
                </a:solidFill>
                <a:ea typeface="Roboto Black"/>
              </a:rPr>
              <a:t>Soll</a:t>
            </a:r>
            <a:endParaRPr lang="de-DE" sz="1800" b="0" strike="noStrike" cap="small" spc="-1" dirty="0"/>
          </a:p>
        </p:txBody>
      </p:sp>
      <p:sp>
        <p:nvSpPr>
          <p:cNvPr id="111" name="CustomShape 5"/>
          <p:cNvSpPr/>
          <p:nvPr/>
        </p:nvSpPr>
        <p:spPr>
          <a:xfrm>
            <a:off x="7321269" y="1386257"/>
            <a:ext cx="5562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2000" b="0" strike="noStrike" cap="small" spc="-1" dirty="0">
                <a:solidFill>
                  <a:srgbClr val="FFFFFF"/>
                </a:solidFill>
                <a:ea typeface="Roboto Black"/>
              </a:rPr>
              <a:t>Ist</a:t>
            </a:r>
            <a:endParaRPr lang="de-DE" sz="1800" b="0" strike="noStrike" cap="small" spc="-1" dirty="0"/>
          </a:p>
        </p:txBody>
      </p:sp>
      <p:sp>
        <p:nvSpPr>
          <p:cNvPr id="112" name="Line 6"/>
          <p:cNvSpPr/>
          <p:nvPr/>
        </p:nvSpPr>
        <p:spPr>
          <a:xfrm>
            <a:off x="2143440" y="1782360"/>
            <a:ext cx="753120" cy="360"/>
          </a:xfrm>
          <a:prstGeom prst="line">
            <a:avLst/>
          </a:prstGeom>
          <a:ln>
            <a:solidFill>
              <a:srgbClr val="03DAC6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3" name="Line 7"/>
          <p:cNvSpPr/>
          <p:nvPr/>
        </p:nvSpPr>
        <p:spPr>
          <a:xfrm>
            <a:off x="7183800" y="1768680"/>
            <a:ext cx="753120" cy="360"/>
          </a:xfrm>
          <a:prstGeom prst="line">
            <a:avLst/>
          </a:prstGeom>
          <a:ln>
            <a:solidFill>
              <a:srgbClr val="03DAC6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" name="Bild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9283" y="1879946"/>
            <a:ext cx="4120172" cy="28800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19" name="Group 4"/>
          <p:cNvGrpSpPr/>
          <p:nvPr/>
        </p:nvGrpSpPr>
        <p:grpSpPr>
          <a:xfrm>
            <a:off x="0" y="5351400"/>
            <a:ext cx="10080360" cy="454680"/>
            <a:chOff x="0" y="5351400"/>
            <a:chExt cx="10080360" cy="454680"/>
          </a:xfrm>
        </p:grpSpPr>
        <p:grpSp>
          <p:nvGrpSpPr>
            <p:cNvPr id="20" name="Group 5"/>
            <p:cNvGrpSpPr/>
            <p:nvPr/>
          </p:nvGrpSpPr>
          <p:grpSpPr>
            <a:xfrm>
              <a:off x="0" y="5351400"/>
              <a:ext cx="10080360" cy="454680"/>
              <a:chOff x="0" y="5351400"/>
              <a:chExt cx="10080360" cy="454680"/>
            </a:xfrm>
          </p:grpSpPr>
          <p:sp>
            <p:nvSpPr>
              <p:cNvPr id="22" name="CustomShape 6"/>
              <p:cNvSpPr/>
              <p:nvPr/>
            </p:nvSpPr>
            <p:spPr>
              <a:xfrm>
                <a:off x="0" y="5351400"/>
                <a:ext cx="95580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>
                  <a:lnSpc>
                    <a:spcPct val="100000"/>
                  </a:lnSpc>
                </a:pPr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12</a:t>
                </a:r>
                <a:r>
                  <a:rPr lang="de-DE" sz="1200" b="0" strike="noStrike" spc="-1" dirty="0">
                    <a:solidFill>
                      <a:srgbClr val="FFFFFF"/>
                    </a:solidFill>
                    <a:ea typeface="Roboto Thin"/>
                  </a:rPr>
                  <a:t>.08.2019</a:t>
                </a:r>
                <a:endParaRPr lang="de-DE" sz="1200" b="0" strike="noStrike" spc="-1" dirty="0"/>
              </a:p>
            </p:txBody>
          </p:sp>
          <p:sp>
            <p:nvSpPr>
              <p:cNvPr id="23" name="CustomShape 7"/>
              <p:cNvSpPr/>
              <p:nvPr/>
            </p:nvSpPr>
            <p:spPr>
              <a:xfrm>
                <a:off x="7905037" y="5351400"/>
                <a:ext cx="2175323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Jan Müller</a:t>
                </a:r>
                <a:r>
                  <a:rPr lang="de-DE" sz="1200" b="1" strike="noStrike" spc="-1" dirty="0">
                    <a:solidFill>
                      <a:srgbClr val="FFFFFF"/>
                    </a:solidFill>
                    <a:ea typeface="Roboto Thin"/>
                  </a:rPr>
                  <a:t> / Keanu Stückrad</a:t>
                </a:r>
                <a:endParaRPr lang="de-DE" sz="1200" b="0" strike="noStrike" spc="-1" dirty="0"/>
              </a:p>
            </p:txBody>
          </p:sp>
        </p:grpSp>
        <p:sp>
          <p:nvSpPr>
            <p:cNvPr id="21" name="CustomShape 8"/>
            <p:cNvSpPr/>
            <p:nvPr/>
          </p:nvSpPr>
          <p:spPr>
            <a:xfrm>
              <a:off x="4896000" y="5351400"/>
              <a:ext cx="369000" cy="2728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de-DE" sz="1200" b="0" strike="noStrike" spc="-1" dirty="0">
                  <a:solidFill>
                    <a:srgbClr val="FFFFFF"/>
                  </a:solidFill>
                  <a:ea typeface="Roboto Thin"/>
                </a:rPr>
                <a:t>9</a:t>
              </a:r>
              <a:endParaRPr lang="de-DE" sz="1200" b="0" strike="noStrike" spc="-1" dirty="0"/>
            </a:p>
          </p:txBody>
        </p:sp>
      </p:grpSp>
      <p:pic>
        <p:nvPicPr>
          <p:cNvPr id="4" name="Bild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654" y="1879946"/>
            <a:ext cx="4216691" cy="28800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809</Words>
  <Application>Microsoft Macintosh PowerPoint</Application>
  <PresentationFormat>Benutzerdefiniert</PresentationFormat>
  <Paragraphs>368</Paragraphs>
  <Slides>38</Slides>
  <Notes>31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9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38</vt:i4>
      </vt:variant>
    </vt:vector>
  </HeadingPairs>
  <TitlesOfParts>
    <vt:vector size="48" baseType="lpstr">
      <vt:lpstr>Arial</vt:lpstr>
      <vt:lpstr>DejaVu Sans</vt:lpstr>
      <vt:lpstr>Roboto</vt:lpstr>
      <vt:lpstr>Roboto Black</vt:lpstr>
      <vt:lpstr>Roboto Light</vt:lpstr>
      <vt:lpstr>Roboto Thin</vt:lpstr>
      <vt:lpstr>Symbol</vt:lpstr>
      <vt:lpstr>Times New Roman</vt:lpstr>
      <vt:lpstr>Wingdings</vt:lpstr>
      <vt:lpstr>Office Theme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subject/>
  <dc:creator/>
  <dc:description/>
  <cp:lastModifiedBy>Keanu Stückrad</cp:lastModifiedBy>
  <cp:revision>198</cp:revision>
  <dcterms:created xsi:type="dcterms:W3CDTF">2019-06-02T16:58:13Z</dcterms:created>
  <dcterms:modified xsi:type="dcterms:W3CDTF">2019-08-08T04:06:51Z</dcterms:modified>
  <dc:language>de-DE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7</vt:i4>
  </property>
  <property fmtid="{D5CDD505-2E9C-101B-9397-08002B2CF9AE}" pid="8" name="PresentationFormat">
    <vt:lpwstr>Benutzerdefiniert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35</vt:i4>
  </property>
</Properties>
</file>